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7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ink/ink2.xml" ContentType="application/inkml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ink/ink3.xml" ContentType="application/inkml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ink/ink5.xml" ContentType="application/inkml+xml"/>
  <Override PartName="/ppt/ink/ink6.xml" ContentType="application/inkml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ink/ink9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tags/tag10.xml" ContentType="application/vnd.openxmlformats-officedocument.presentationml.tags+xml"/>
  <Override PartName="/ppt/ink/ink14.xml" ContentType="application/inkml+xml"/>
  <Override PartName="/ppt/tags/tag11.xml" ContentType="application/vnd.openxmlformats-officedocument.presentationml.tags+xml"/>
  <Override PartName="/ppt/ink/ink15.xml" ContentType="application/inkml+xml"/>
  <Override PartName="/ppt/ink/ink16.xml" ContentType="application/inkml+xml"/>
  <Override PartName="/ppt/tags/tag12.xml" ContentType="application/vnd.openxmlformats-officedocument.presentationml.tags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tags/tag13.xml" ContentType="application/vnd.openxmlformats-officedocument.presentationml.tags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ink/ink28.xml" ContentType="application/inkml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  <p:sldMasterId id="2147483735" r:id="rId6"/>
    <p:sldMasterId id="2147483747" r:id="rId7"/>
    <p:sldMasterId id="2147483759" r:id="rId8"/>
    <p:sldMasterId id="2147483772" r:id="rId9"/>
    <p:sldMasterId id="2147483784" r:id="rId10"/>
    <p:sldMasterId id="2147483796" r:id="rId11"/>
    <p:sldMasterId id="2147483808" r:id="rId12"/>
  </p:sldMasterIdLst>
  <p:notesMasterIdLst>
    <p:notesMasterId r:id="rId66"/>
  </p:notesMasterIdLst>
  <p:sldIdLst>
    <p:sldId id="260" r:id="rId13"/>
    <p:sldId id="760" r:id="rId14"/>
    <p:sldId id="855" r:id="rId15"/>
    <p:sldId id="870" r:id="rId16"/>
    <p:sldId id="871" r:id="rId17"/>
    <p:sldId id="872" r:id="rId18"/>
    <p:sldId id="853" r:id="rId19"/>
    <p:sldId id="877" r:id="rId20"/>
    <p:sldId id="668" r:id="rId21"/>
    <p:sldId id="867" r:id="rId22"/>
    <p:sldId id="868" r:id="rId23"/>
    <p:sldId id="866" r:id="rId24"/>
    <p:sldId id="876" r:id="rId25"/>
    <p:sldId id="875" r:id="rId26"/>
    <p:sldId id="859" r:id="rId27"/>
    <p:sldId id="759" r:id="rId28"/>
    <p:sldId id="861" r:id="rId29"/>
    <p:sldId id="881" r:id="rId30"/>
    <p:sldId id="880" r:id="rId31"/>
    <p:sldId id="673" r:id="rId32"/>
    <p:sldId id="674" r:id="rId33"/>
    <p:sldId id="675" r:id="rId34"/>
    <p:sldId id="676" r:id="rId35"/>
    <p:sldId id="677" r:id="rId36"/>
    <p:sldId id="678" r:id="rId37"/>
    <p:sldId id="679" r:id="rId38"/>
    <p:sldId id="680" r:id="rId39"/>
    <p:sldId id="681" r:id="rId40"/>
    <p:sldId id="682" r:id="rId41"/>
    <p:sldId id="683" r:id="rId42"/>
    <p:sldId id="864" r:id="rId43"/>
    <p:sldId id="865" r:id="rId44"/>
    <p:sldId id="770" r:id="rId45"/>
    <p:sldId id="842" r:id="rId46"/>
    <p:sldId id="650" r:id="rId47"/>
    <p:sldId id="651" r:id="rId48"/>
    <p:sldId id="873" r:id="rId49"/>
    <p:sldId id="652" r:id="rId50"/>
    <p:sldId id="658" r:id="rId51"/>
    <p:sldId id="846" r:id="rId52"/>
    <p:sldId id="847" r:id="rId53"/>
    <p:sldId id="848" r:id="rId54"/>
    <p:sldId id="849" r:id="rId55"/>
    <p:sldId id="850" r:id="rId56"/>
    <p:sldId id="851" r:id="rId57"/>
    <p:sldId id="852" r:id="rId58"/>
    <p:sldId id="661" r:id="rId59"/>
    <p:sldId id="878" r:id="rId60"/>
    <p:sldId id="879" r:id="rId61"/>
    <p:sldId id="843" r:id="rId62"/>
    <p:sldId id="844" r:id="rId63"/>
    <p:sldId id="845" r:id="rId64"/>
    <p:sldId id="302" r:id="rId65"/>
  </p:sldIdLst>
  <p:sldSz cx="12192000" cy="6858000"/>
  <p:notesSz cx="6858000" cy="9144000"/>
  <p:embeddedFontLst>
    <p:embeddedFont>
      <p:font typeface="Consolas" panose="020B0609020204030204" pitchFamily="49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B0F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DEB386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9" autoAdjust="0"/>
    <p:restoredTop sz="82284" autoAdjust="0"/>
  </p:normalViewPr>
  <p:slideViewPr>
    <p:cSldViewPr>
      <p:cViewPr varScale="1">
        <p:scale>
          <a:sx n="77" d="100"/>
          <a:sy n="77" d="100"/>
        </p:scale>
        <p:origin x="1248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notesMaster" Target="notesMasters/notesMaster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font" Target="fonts/font3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font" Target="fonts/font1.fntdata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4:14.42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0 730 23926,'0'-11'0,"0"-2"322,6-12-322,7-8 108,12-11-108,9-7 55,-1 4-55,5 1 164,-3 3-164,-1 4 0,0 2 0,-10 7 0,-2 6 0,-2 4 0,-4 3 0,-1 3 0,-2 4 0,0 0 0,1 3 0,3-2 0,3-2 0,-1 1 0,0-1 0,-1 2 0,-1-1 0,-1 0 0,0 0 0,-4 2 0,-2 1 0,1 1 0,-1-3 0,3-1 0,0-1 0,0-1 0,0 2 0,-4 0 0,0 1 0,0-3 0,1 1 0,-5 3 0,0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50" max="1920" units="cm"/>
          <inkml:channel name="Y" type="integer" max="1710" units="cm"/>
        </inkml:traceFormat>
        <inkml:channelProperties>
          <inkml:channelProperty channel="X" name="resolution" value="43.87001" units="1/cm"/>
          <inkml:channelProperty channel="Y" name="resolution" value="44.88189" units="1/cm"/>
        </inkml:channelProperties>
      </inkml:inkSource>
      <inkml:timestamp xml:id="ts0" timeString="2016-08-25T06:10:27.12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3528 1676,'0'0,"17"0,1 0,-18 0,18 0,-18 0,35 0,-17 0,-1 0,19 0,16 0,-16 0,-1 0,0 0,-17 0,35 0,-18 0,0 0,1 0,17 0,-18 0,0 0,-17 0,17 0,-17 0,-1 0,1 0,17 0,-17 0,0 0,34 0,-16 0,-19 0,19 0,-1 0,0 0,-17 0,17 0,0 0,-35 0,18 0,-18 0,35 0,-17 0,0 0,-1 0,1 0,17 0,-17 0,-1 0,-17 0,36 0,-19 0,1 0,17 0,-35 0,18 0,17 0,-35 0,18 0,-18 0,17 0,1 0,0 0,-18 0,35 0,-17 0,-1 0,19 0,-36 0,17 0,1 0,-1 0,1 0,17 0,-17 0,0 0,-1 0,1 0,-18 0,18 0,-18 0,17 0,1 0,-18 0,18 0,-18 0,17 0,1 0,-18 0,17 0,-17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50" max="1920" units="cm"/>
          <inkml:channel name="Y" type="integer" max="1710" units="cm"/>
        </inkml:traceFormat>
        <inkml:channelProperties>
          <inkml:channelProperty channel="X" name="resolution" value="43.87001" units="1/cm"/>
          <inkml:channelProperty channel="Y" name="resolution" value="44.88189" units="1/cm"/>
        </inkml:channelProperties>
      </inkml:inkSource>
      <inkml:timestamp xml:id="ts0" timeString="2016-08-25T06:10:29.18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3510 8396,'18'0,"-18"0,17 0,-17 0,36 0,-19 0,1 0,35 0,-18 0,0 0,1 0,-1 0,18 0,-18 0,0 0,1 0,-1 0,0 0,-17 0,0 0,-1 0,-17 0,18 0,0 0,-18 18,17-18,1 0,-1 0,1 0,-18 0,18 0,-1 0,1 0,-18 0,18 0,-1 0,-17 0,18 0,-18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50" max="1920" units="cm"/>
          <inkml:channel name="Y" type="integer" max="1710" units="cm"/>
        </inkml:traceFormat>
        <inkml:channelProperties>
          <inkml:channelProperty channel="X" name="resolution" value="43.87001" units="1/cm"/>
          <inkml:channelProperty channel="Y" name="resolution" value="44.88189" units="1/cm"/>
        </inkml:channelProperties>
      </inkml:inkSource>
      <inkml:timestamp xml:id="ts0" timeString="2016-08-25T06:10:31.03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3528 5115,'0'0,"0"-17,17 17,-17 0,36 0,-1 0,18 0,-18 0,18 0,0 0,0 0,0 0,0 0,-36 0,19 0,-19 0,1 0,-18 0,35 0,-17 0,0 0,17 0,-35 0,17 0,-17 0,18 0,0-18,-18 18,17 0,-17 0,18 0,-18 0,18 0,-1 0,-17 0,18 0,-18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50" max="1920" units="cm"/>
          <inkml:channel name="Y" type="integer" max="1710" units="cm"/>
        </inkml:traceFormat>
        <inkml:channelProperties>
          <inkml:channelProperty channel="X" name="resolution" value="43.87001" units="1/cm"/>
          <inkml:channelProperty channel="Y" name="resolution" value="44.88189" units="1/cm"/>
        </inkml:channelProperties>
      </inkml:inkSource>
      <inkml:timestamp xml:id="ts0" timeString="2016-08-25T06:10:34.06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3545 15610,'18'0,"0"0,35 0,-36 0,19 0,-1 0,0 0,18 0,-35 0,17 0,0 0,-17 0,-1 0,19 18,-19-18,1 0,0 0,17 0,-17 0,-1 0,1 0,0 0,-1 0,1 0,-1 0,1 0,0 0,-1 0,1 0,0 0,-1 0,-17 0,18 0,0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30T05:16:58.115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2423 10849 28,'-74'-20'21,"33"20"-5,-1 0-4,-5 15-1,-2 3-2,-2 11-2,2 6-1,3 10-1,2 7-2,10 10 1,0 7 1,10 9-3,2 8 0,9 12 1,6 9 0,7 13-1,3 10 0,7 10 2,8 9-1,5 4-1,11 4-1,6 4 0,10-2 0,7-6-1,7-11 1,4-8-1,10-8 0,5-11 0,6-13-1,4-17 1,1-17 0,1-13 0,3-15-1,3-17 1,-5-18 0,0-20 0,0-15 0,-6-15 0,-4-14 1,-3-14-2,-7-12 2,-7-9-1,-11-12 1,-10-6-1,-13-7 1,-11-4 1,-12-9 1,-8-1 0,-17-8 1,-12 1 0,-11-3-1,-10 4 1,-12-1 0,-7 9-1,-10 7 0,-2 11-1,-6 9 0,-2 15-1,-6 11 1,-2 12-1,-5 13-1,-8 7 2,-6 8-3,-6 4 0,-7 10-3,-3 2-2,9 13-7,2 9-23,15 10-5,15 18-3,13 15 0</inkml:trace>
  <inkml:trace contextRef="#ctx0" brushRef="#br0" timeOffset="4366.56">2646 11494 13,'-12'-4'31,"12"4"-6,-8-3-7,8 3-4,0 0-2,-11 3-3,11 7-1,0 0-4,7 6 0,3 5-2,8 8 0,11 5-1,11 10 3,11 5-3,7 5 1,8 3-1,3 4 0,5-6 0,4 3 0,-5-6 0,-1-5-1,-4-11 0,-2-9 1,-7-10-1,-6-13 1,-5-15 0,-8-15 0,-8-18 0,-4-15 0,-7-21 0,0-13-1,0-14 1,3-9-1,2-5 1,3-4-1,3 3 1,2 6-1,-1 12 0,-1 12 0,-3 17 1,-6 14-1,-4 15 0,-4 14 1,-4 9-1,-4 11 1,-7 12 0,0 0-1,0 0 1,0 0 0,0 0 0,0 0-1,-6 9 1,6-9-1,0 0 1,0 0-1,-10 8 0,10-8 0,0 0 1,0 0-2,0 0 1,-11-3 0,11 3 0,-10-6 0,10 6 0,-14-11 0,14 11 0,-15-17 0,6 6-1,1-3 1,0 0-1,4-4 1,0 0-1,4-1 2,0-1-2,4-1 1,3 2 0,2 1 0,2 2-1,4 4 2,3 4-2,2 3 1,2 5 0,1 0 0,0 5 0,2 3 0,-2 3 0,-2 2 0,-4 5 1,-5 2-2,-3 0 2,-2 4-1,-7-2 0,-6 1 0,-3-3 1,-2 0-1,-4-5 0,-3-6 1,-2-3 0,0-6 0,-1 0-1,3-8 0,2 1-3,-2-7-7,8 1-27,6 3-1,-1-2-2,5 12 1</inkml:trace>
  <inkml:trace contextRef="#ctx0" brushRef="#br0" timeOffset="6261.37">1871 11771 17,'-12'-3'18,"-1"-1"-1,13 4-1,-20-9-3,4 2 0,1-1-2,-7-3-2,0-1-1,-8-5 0,3-3-4,-14-4 0,1-2-2,-6-3 0,-3-3-1,-4 1 1,3 2 0,-2 0-1,4 5-1,3 3 1,8 3 0,2 5-1,7 3 1,3 3 0,25 7 1,0 0 0,0 0 0,0 0 0,-47-9 0,47 9 1,0 0-1,0 0-1,0 0 0,0 0-1,-45 29 0,45-29 0,0 0-1,-28 66 1,28-66 0,-22 67 0,11-25-1,0 6 1,0 3-1,-2 5 1,1 4-1,1 1 2,-1 2-2,2-3 1,1 2 0,1-5 0,-1-2 0,2-5-1,4-5 1,3-45 0,-9 76 0,9-76 0,-3 54 0,3-54 1,0 0-1,-4 44 2,4-44-1,0 0 0,0 0 0,0 0 1,0 0-2,0 0 1,0 0-1,0 0 0,0 0 0,0 0 0,0 0 0,0 0 0,0 0 0,0 0-1,0 0 1,0 0 0,0 0 0,0 0 0,0 0 0,0 0 0,0 0 0,0 0 0,0 0 0,0 0 0,0 0 0,0 0 0,0 0 0,-42-31 0,42 31-1,0 0 1,0 0 0,-41-22 0,41 22-1,0 0 0,0 0 0,-53 0 1,53 0-1,0 0 0,0 0 0,-50 43 0,50-43 1,0 0-1,-21 63 1,21-63 0,-3 56-1,3-56 1,8 60 0,-8-60 0,19 58 0,-19-58 0,32 49 0,-32-49 0,0 0 0,61 44 1,-61-44-1,45 5 1,-45-5 0,42-14 0,-42 14 1,0 0-1,55-55 1,-55 55-1,21-48 1,-21 48-1,7-52 0,-7 52 0,-8-47-1,8 47 1,0 0-1,-37-49-1,37 49 0,0 0-3,-50-24-5,50 24-20,0 0-10,-44 0 0,44 0-3</inkml:trace>
  <inkml:trace contextRef="#ctx0" brushRef="#br0" timeOffset="11357.86">3098 13107 14,'0'0'17,"-9"7"-1,9-7-2,12 7-4,-1-5-1,7 5-1,4-2-1,10 5 1,6-5-1,12 3-3,9-4 0,11 1 0,4-5-1,8 4 0,2-4-2,0-4 0,-1-2 1,-4-1-2,-9-2 1,-4-1-1,-12 0 1,-9 1 0,-5 0 0,-10 5-1,-4 4 1,-5 6 0,-4 7 0,-5 12 0,0 11 0,-1 14 0,-1 14 0,0 14-1,2 12 2,-1 13-2,1 11 0,-1 2-2,2 2 2,-2-4 0,-1-5-1,0-12 1,-4-12-1,0-11 1,-1-18-1,-5-13 1,4-12 0,-4-10-1,0-6 1,0-15 0,0 0 0,0 0 0,7-11 0,-3 1 0,-1-1 0,2-2 1,-1 1-1,0 2 0,-1 0 0,-3 10 0,5-12 0,-5 12 0,0 0 0,5-9-1,-5 9 1,0 0 0,10-12 0,-10 12-1,15-12 1,0 4 0,1-3 0,5-1 1,3-1-1,4-3 0,2-1 0,1 0 0,4-2 1,1 0-2,-1 1 2,0 1-2,-2 4 2,-3 2-1,-2 4 0,-4 3 0,-3 4 0,-6 4 1,0 5-1,-4 3 0,-4 4 1,-2 4-1,-5 3 1,-3 4-1,-6 1 2,-7 1-2,-6 0 2,-7-1-1,-6-5 0,-3-1 0,-6-8 0,0-3 0,-3-4 0,5-5 0,0-2 0,7 0-1,4-3 0,6 3 1,6-6-1,5 6 0,14 0-1,-14-3 0,14 3-2,0 0-1,0 0-8,0 0-18,0 0-6,12 0 0</inkml:trace>
  <inkml:trace contextRef="#ctx0" brushRef="#br0" timeOffset="14463.55">3090 13759 3,'-1'20'15,"1"-8"1,6 9-6,0 6 0,-2 2 0,3 11-1,1 0 1,1 9-2,-4 0-2,4 3 0,-3 0 0,4-1-2,-7-2-1,3-2 2,-6-9-1,6-1 0,-6-9-1,0-3 0,0-10 1,0-3-1,0-12 3,-7 14-3,7-14-1,-11 5 1,11-5 0,-19 4-1,7 0-1,-5 2 0,-3 6 0,-5 5-1,-6 8 1,-4 4-2,-6 5 1,-6 9-1,-5 3 1,-3 7-1,-2 0 0,-5 3 2,-2-1-1,3-1 1,4-3 0,1-3 0,3-3-1,5-4 1,1-5-1,8-3 0,4-4 0,3-6-1,3-3 1,3-1 0,6-7 0,4-4-1,4-2 1,2-2 0,10-4 0,-11 0-1,11 0 1,0 0-1,0 0 0,0 0 1,0 0-1,0 0 1,0 0 0,0 0 0,0 0 0,0 0 0,0 0 0,0 0 0,0 0 0,0 0-1,0 0 1,0 0 0,0 0-1,0 0 1,0 0 0,0 0 0,0 0 0,12 7 0,-12-7-1,18 7 1,-5 0 0,3 1 0,5 8 1,2 0-1,1 5 0,3 1 0,-1 5 0,3 0 0,0 3 1,2-1-1,0 0-1,1-4 0,-1 1 0,-3-6 0,-1-2-1,-2-4 1,-4-5 0,1-3 0,-8-6 0,-3 0 1,-1-3 0,-10 3 0,13-22 1,-10 6 0,-3-7-1,0 1 1,-4-2 0,-2-4-1,0 2 1,-3-2 0,0 2-1,-1 4 1,0 1-1,-5 1 2,3 2-2,-6 3 2,-2-1-1,0 5 1,-2 0-1,-2 2 0,3 1 1,2 1-2,-1 2 1,6 3-1,0 2 0,5-3 0,9 3 0,-17 0 0,17 0 0,-9 0 0,9 0-1,0 0 0,0 0-3,-9 0-3,9 0-6,0 0-2,0 0-13,0 0-8,6-14-3</inkml:trace>
  <inkml:trace contextRef="#ctx0" brushRef="#br0" timeOffset="16351.36">1622 9614 18,'-29'-7'18,"12"7"-3,-1 0-1,-3 0-3,1 3 0,-2 4-3,1 3-2,2 2-1,0 5 0,-1 0-1,4 7-2,-2 2 0,4 3 0,-1 5 1,-2 2 0,1 3-2,1 2 1,2 3-1,-2 2 1,5 2-1,3 1 1,-1 1-1,8-1 1,-3-1-1,6 1 0,2-6 0,5 1 2,0-3-1,2-3-2,5-2 1,-1-1-1,6-6 1,3 2 0,2 1-1,2-3 1,3-3 0,2 4-1,0-3 1,0-2 0,2 2-1,-3 0 1,-4-4-1,0 0 1,4-2-2,-5 0 0,2-3 0,-2 0 0,1-4 1,-1-2 0,3-3-1,0-1 1,-2-5 1,4-3 1,1 0-1,3-7 0,1-1 1,-1 0-1,2-4 0,0 1 0,-2-4 0,0 0 0,-5-2 1,-2-2-1,-2-1 0,-1-4 0,-2-2 0,-1 1-1,-1-4 0,-2 0 1,-2-4-1,-1-1 0,1-4 0,-3-2 1,-6-1-1,0-3 2,-3-4-2,-2-1 1,1-3 0,-6-1-1,0-1 1,-6-1-1,-1 0 1,-3 1-1,-8 0 3,-1 4-2,-5 0 1,1 5 0,-4 2 0,-4-1-1,-3 5 1,0 3-1,-1 0 0,-4 2-1,-8 0 1,-4 3-1,-1-1 0,-4 3 0,-1 3 0,-4 2 1,0 5 0,1 5 0,3 8-1,-1 9 1,-3 9-2,0 11 0,0 14-3,5 6-4,4 21-22,4 8-11,6 8-2,5 9 0</inkml:trace>
  <inkml:trace contextRef="#ctx0" brushRef="#br0" timeOffset="19448.05">2337 9598 2,'0'0'4,"-10"10"-2,10-10 2,0 0-1,0 0 1,0 0 1,0 0 1,-11 7 0,11-7-3,0 0 1,0 0 0,0 0 0,0 0-1,0 0 1,0 0 1,0 0 0,0 0-1,0 0 3,0 0-1,0 0 0,0 0-1,0 0-1,0 0 0,0 0-1,0 0 1,0 0-1,8-9 0,-8 9 2,12-13 1,-12 13-2,16-24 0,-4 10 1,-2-6 1,3-2-3,-1-2 1,2 2-1,-2-5 1,0 6-2,-1-1 1,1 5-1,-2 2-1,-1 3 0,0 0 0,-9 12 0,13-12-1,-13 12 1,0 0 0,0 0 0,0 0 0,0 0 0,0 0 0,0 0 1,0 0-2,0 0 0,0 0-3,0 0-1,0 0-3,0 0-6,5-10-19,-5 10-8,0 0 0,12-6-1</inkml:trace>
  <inkml:trace contextRef="#ctx0" brushRef="#br0" timeOffset="20872.91">1809 9978 4,'0'0'24,"0"0"-4,0 0 1,-5 12-6,5-12-3,0 0-4,-7 10-1,7-10-3,-12 11 0,12-11-1,-12 9 4,12-9-3,-12 6 1,12-6 0,-8 0 2,8 0-3,0 0-1,0 0-1,-8-8 0,8 8 0,0-11-1,0 11 0,0-10-1,0 10 1,5-14-1,-5 14 1,13-10-2,-13 10 1,16-8 0,-4 8-1,-2-3 0,1 3 0,-1 0 0,0 6 1,-10-6 1,10 9-2,-10-9 2,0 15 0,0-6-1,-8 1 1,4-1 0,-7 0 0,0 0 0,0-4 0,-1 0 0,1-5 0,1 4 0,10-4-1,-15-4 1,15 4-1,-9-9-1,9 9 1,-3-16 0,3 5-1,0 2 1,0 0 0,7-2-1,-7 11 1,13-15-1,-13 15 1,17-10-1,-7 10 0,2 0 0,-3 0 0,1 7 0,-10-7 1,10 13 0,-10-13 1,-7 16 0,-3-6 1,-1 0-1,-2-2 0,0-1 0,-1 0 1,1-1-1,13-6-2,-15 6 1,15-6 0,0 0-1,0 0-2,0-9-6,0 9-24,21-20-6,0 8-1,2-4 1</inkml:trace>
  <inkml:trace contextRef="#ctx0" brushRef="#br0" timeOffset="22042.79">2568 10336 15,'0'0'18,"-8"10"-3,8-10 0,0 0-2,0 0-1,-10 9-2,10-9-1,-9 11-1,9-11-1,-16 16-1,4-5 0,0-1-1,-3 5 3,-4-1-3,4 3-1,-10-2 0,3 1 0,-9 0 0,0-2-1,-7-2-1,-3-2 0,-5-6 0,-1-1-1,-2-6 2,5-1-2,-1-6 1,8 2 0,3-3-2,11 1 2,2 1-2,8 1 1,3 0-1,10 8 0,-11-9 0,11 9 0,0 0-1,0 0 1,0-10 0,0 10-1,0 0 1,0 0 0,0 0 0,0 0 0,9 0 0,-9 0 0,0 0 0,0 0 0,0 0 0,10 7-1,-10-7-1,0 0-4,10 9-6,-10-9-25,0 0-4,15 15 0,-15-15 0</inkml:trace>
  <inkml:trace contextRef="#ctx0" brushRef="#br0" timeOffset="24739.52">1886 10461 3,'0'0'7,"0"0"-1,-11 5-2,11-5 0,0 0 0,0 0 1,0 0-2,0 0 0,-8 10 0,8-10 0,0 0 1,0 0 0,-4 9-1,4-9 1,0 9-2,0-9 0,0 13 0,0-13 1,0 19-1,0-9 0,0 3 0,0-1 0,3 0 2,-3 1-1,0-2-1,0 1 0,0-3 1,4 2-2,-4-11 0,0 17 0,0-17 0,3 15-1,-3-15 1,4 14-1,-4-14 1,5 11-1,-5-11 0,9 10 0,-9-10 1,9 7 0,-9-7-1,15 3 1,-15-3 0,17 0 1,-7-3-1,-1 3 1,1-5-1,-10 5 1,16-8 0,-16 8 0,14-11 1,-14 11-1,7-14 2,-7 14-1,3-20 1,-3 10-2,0-2 0,0-1 0,0 2 0,0 1-1,0 10 0,-3-14 0,3 14 0,0 0 0,0-11 0,0 11-1,0 0 2,0 0-2,0 0 2,0 0-2,0 0 0,0 0 0,0 0 0,0 0-2,0 0-1,0 0-5,0 0-25,0 0 0,0 0-2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30T06:01:18.459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2510 8765 8,'-43'20'12,"21"-6"2,-1 2-5,3 3 1,-3 2 1,2 3-3,0 1 0,0 6-1,0 0 0,0 7-2,0-3 0,2 7 0,0-1 0,2 4-1,0-1 3,2 2-2,2 1-1,3 2-1,2 2 1,8 2 0,-4 3-1,9 0 0,2 2-1,9 0 0,-1 2-1,8-2 1,1-2-1,5-3 1,2-2-1,3-3 1,9-2-2,3 0 1,0-5-1,8-3 1,2-3-1,6-3 0,2-5 0,3-6 1,-1-4-1,1-7 1,3-8-1,-1-5 1,-1-8-1,1-4 0,-4-7 1,-1-5-1,-1-7 0,-1-5 1,-4-6 0,-6-9 0,-5-4 1,-7-9-2,-6-8 2,-8-3-2,-5-6 1,-8-3-1,-8-2 0,-5 4 0,-9 0 0,-6 5 2,-10 2-4,-10 5 2,-8 4-1,-8 8 1,-7 3 1,-6 3-1,-8 6 2,-4 7-2,-4 9 0,-3 3 0,-3 12 0,-4 8-2,1 10 1,-4 10 0,2 11 0,-1 9-1,8 11-1,3 7-2,10 15-5,0 4-13,9 14-16,16 13-1,8 8 0</inkml:trace>
  <inkml:trace contextRef="#ctx0" brushRef="#br0" timeOffset="1286">3213 10337 6,'-43'15'18,"19"-4"-1,3 2-2,-2 4-2,-2-2-2,4 7 0,-3-1-4,4 4 1,-1 4 0,2 5-3,-1 3 3,5 6-5,0 5 1,3 7-1,3 5 0,3 9 0,3 1 2,6 6-2,-3 5 0,9 6-1,-5 2 0,4 4 0,2 4 1,1 5-1,-1 2 0,5 2 0,0 3 0,5-1-1,3 2 1,6-2-2,3-1 0,6-5 0,3-1 0,6-6 0,4-3-1,6-5 1,3-10-1,2-4 2,2-10-1,3-8 0,1-8 0,-1-8 0,0-10 0,1-8 1,-1-7-1,1-7 0,-2-7 0,-1-10 0,-2-9 1,-2-7-1,-2-11 0,-2-10 0,-3-10 0,-7-10 0,-6-6 1,-4-11-1,-6-7 1,-4-4-1,-7-8 3,-7-5-3,-5-2 1,-5-3 0,-3-3 0,-6 4 0,-3-2 0,-4 4 0,-6 7 0,-3 5 0,-6 4 1,-5 5-1,-5 3 0,-5 2 1,-9 3-1,-4 4 0,-7-2 0,-4 5 0,-3 1-1,-6 4 1,-1 7-1,-5 5 1,-2 7-1,-5 8 0,-1 10 0,0 9 0,-3 11 0,-1 12-1,-1 7-2,-4 15 0,9 15-1,-1 8-4,16 20-12,4 12-23,9 14 2,10 13-1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30T06:01:37.462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3970 13055 17,'-7'-9'22,"7"9"-4,0 0-3,-10-13-3,10 13-2,0 0-4,0 0 0,0 0-1,4 22-1,0-2-2,5 8 2,1 11 0,3 12 0,2 12-1,1 10 0,-2 10 0,1 8 0,-1 6-1,-2 5 2,-2-1-3,0-2 1,-4-2-1,1-5-1,1-6 1,-3-8-1,2-7 0,-2-11 1,-1-6-1,0-6 0,-2-10 0,3-3 0,-1-9 0,0 0 0,-1-6 0,2 1-1,0-3 1,0-3 0,0 0 0,-1-2 0,3-1 0,-2-2 0,-1 2 1,0-3-1,-4 1 1,0-10 0,6 15 0,-6-15 0,0 10 0,0-10 0,0 0 1,0 0-1,0 0 0,0 0 0,0 0 0,0 0 0,0 0-1,0 0 1,0 0-1,0 0 0,0 0 1,0 0-1,0 0 0,0 0-1,0 0 1,0 0 0,0 0 0,10-9-1,-10 9 1,13-14 0,-3 3 0,4 1 0,4-3 0,3 0-1,6 2 1,2 1 0,4 1-1,1 2 1,1 0 0,2 4 0,-3 3 0,0-2-1,-5 2 2,-5 2-1,-3 1 0,-4 5 0,-8 1 0,-4 6 1,-5 3-1,-11 5 0,-6 4 0,-6 3 1,-7 4-1,-6-2 1,-6-2-1,-3-5 1,-3-3-1,1-9 1,2-3-1,3-8 0,7-2-1,4-8-1,10-2-3,7-10-7,14-6-25,4-1-2,6-8 0</inkml:trace>
  <inkml:trace contextRef="#ctx0" brushRef="#br0" timeOffset="4558">3781 13101 13,'0'0'14,"0"0"-1,0 0-4,0 0-1,-11 10-2,11 0-3,0 2 1,0 6-1,0 7 0,3 9 2,1 7-1,3 8-1,-3 9 2,6 12-2,-3 7 0,3 8-1,-1 5 0,1 7-1,-4 4 0,0 3 0,-3-2 0,-3-3-1,0-2 2,0-5-1,-3-10 1,-2-6-1,1-12 1,1-7-1,-2-12 1,5-7-1,-4-10 1,4-7-1,0-7-1,-3-3 2,3-11-1,0 0 1,0 9-1,0-9-1,0 0 1,0 0 0,0 0-1,0 0 1,0 0-1,0 0 0,0 0 1,0 0-1,0 0 0,0 12 0,0-12 0,0 0 1,0 0 0,0 9-1,0-9 1,0 0 0,0 0-1,0 0 1,0 0-1,0 0 1,0 0-1,0 0 0,0 0 1,0 0-1,0 0 1,0 0 0,0 0 0,0 0 0,0 0 1,0 0 0,0 0-1,0 0 0,0 0-1,0 0 0,0 0 0,0 0 0,0 0-1,0 0 1,7-12 0,-7 12 0,10-10 0,-10 10 0,16-13 0,-7 7 0,1 0 0,3 1 0,2-1 0,0 3 0,0 0 0,2 3 0,1 0 0,1 0 0,-1 4 0,1 0 0,-4 0 0,0 2 0,-1-1 0,-2 1 0,0 0 0,-12-6 1,15 13-1,-15-13 0,11 12 0,-11-12 1,5 12-1,-5-12 1,3 15-1,-3-15 0,0 16 1,-3-6-1,-1-1 1,-1 2-1,-2-2 1,1 2-1,-3 0 1,-1-1-1,-1 0 1,1-2 0,-2 0-1,-1 0 1,-3-5 0,-1 0 0,-2-3 0,-2 0 0,-2 0 0,-1 0-1,0-3 1,0 0-1,1-3 1,1 2-1,-1-1 1,5 0-1,3 2 1,2-1-1,4 4 0,9 0 0,-13-5-1,13 5-2,0 0-5,0 0-14,0 0-17,0 0-1,0 0 0</inkml:trace>
  <inkml:trace contextRef="#ctx0" brushRef="#br0" timeOffset="9236">3365 10897 15,'0'0'21,"-15"0"-6,4 7-2,-3 0-2,-6 4-2,-5 3-2,-8 5-1,-3 2 0,-7 2-2,-6 3 1,-8 2-2,-5 4 0,-6 0 1,0 2-1,-2-3 1,-1 4-2,0-4 0,10 2 0,4-4 1,11-2-1,8-4 0,11-1 1,9 3-1,15 0-2,16 4 0,11 3-2,14 5 0,14 2 2,20 7 0,11 0 0,16-2-1,4-2 1,5-4 1,3-6 1,-1-6 0,-5-7-2,-12-2 1,-9-5-1,-13-2 2,-9-3-2,-11-2 1,-9 0-1,-12-5 0,-6 8 0,-10-8 1,-4 0 0,-10 0 0,0 0 0,0 0-1,-14 0 0,4 0-1,-4 0-2,2 0-3,-3-4-2,15 4-4,-20 0-6,20 0-2,-9 0-1,9 0-1,0 0 2,0 0 4</inkml:trace>
  <inkml:trace contextRef="#ctx0" brushRef="#br0" timeOffset="9640">3718 11916 10,'7'-12'13,"-7"12"3,0 0-2,0 0 1,-10-4-3,10 4-1,-14 8-4,4-2 0,2 6-2,-2 1-2,5 6 0,0 1-2,5 5 1,0 2-2,10 2 2,0 3-2,4-1 0,2 0 0,2-3 0,2-4 0,0-4 0,3-4 0,1-6 0,1-6 0,-1-4 1,0-3 2,2-7 0,-3-6-1,-1-2 1,-1-9 0,-6-1 0,-3-5 1,-2 0 1,-6-3-1,-4 3-1,-4-1 0,-3 4 0,-5 2-1,-3 6 0,-4 3-1,0 3 0,-3 5-2,-2 4-2,6 11-5,-9-1-7,9 8-15,1 5-8,-4-5-1</inkml:trace>
  <inkml:trace contextRef="#ctx0" brushRef="#br0" timeOffset="15250">4033 10601 7,'0'0'15,"0"0"1,0-13-5,0 13 0,10-13-3,-1 5-2,-1-3-1,5 1 1,-2-4-3,6-1 2,-1-5-2,6-1 1,1-6-1,2-2 0,6-7 1,0-5-2,3-5-1,3-3 1,0-5 0,1-4-2,-1-2 2,1-1-2,-4 2 2,-2-3-2,-3 5 3,-1 2-5,-5 4 4,-1 5-2,0 1 0,-4 7 0,-1 2 1,-1 5 1,-4 3-1,1 3 0,-7 3 0,1 2 2,-7 3 0,0 1 0,-3-1 0,-7 0 2,-4-5-1,-3 3-1,-7-7-2,-2 1 1,-7-7-2,-3 0 1,-6-6-1,-1 2 0,-9-4 0,-5 0 0,-6-4 1,-5 3-1,-6-2 1,-3 0-1,-4-1 1,-2 0-1,1 1 0,2-1 1,4 3-1,7 2 1,7 3-1,3 7 0,8 4 0,7 6 1,5 2-1,5 8 0,7 2 0,5 0 0,4 4 0,4-1 0,5 4 0,9 0-1,-11-3 1,11 3-1,0 0 1,0 0-1,0 0 0,0 0 1,0 0-1,0 0 1,0 0 0,0 0 0,0 0 0,0 0 0,0 0 0,0 0 0,0 0 1,0 0-1,0 0 0,0 0 0,-10 0 0,10 0 0,0 0 0,-13 4 0,13-4 0,-13 3 0,13-3 0,-17 4 0,7-1 1,0 2-1,-1 0 1,-1 1-1,2 3 0,0 0 0,1 4 0,0 0 0,2 0 0,4 2 0,-1 1 0,0-1 0,4 1 0,0 1 0,0-4 0,0 0-1,0 0 1,6-1 0,-1 1 0,0-2 0,2-3-1,-7-8 1,16 15-1,-6-9 0,-1-3 1,1-3-1,-1 5 1,3-5-1,-3 0 0,1-7 1,1 1 0,-1-1 0,0 1 1,0-2-1,0-3 0,1 2 0,-1-3 0,0 1 0,1 0 0,-1-1 1,-1 0-2,0-4 2,1 3-1,-2-4 0,-2 0 0,1-2 0,-1 2 0,-1 0 0,-1 0 0,-4 5 1,3-2-1,-3 2 1,0 12-1,-9-14 1,9 14-1,-19-6 1,6 6-1,-4 0 0,0 6-1,-3 0-2,3 7-4,-7-2-26,1 0-4,6 4-2,-5-7-1</inkml:trace>
  <inkml:trace contextRef="#ctx0" brushRef="#br0" timeOffset="17252">3734 9372 6,'-9'0'13,"9"0"3,-10-4-4,10 4-1,0 0-3,0 0-1,0 0-1,0 0-1,0 0-2,0 0 1,0 0-2,17-4 1,-6 4 0,2-4 1,4 4 0,-1-4 1,4-1-2,0-1 1,1 0-1,-2-1 2,3 0-4,-5 1 1,0 0-1,-3-1 1,0 3-1,-4-3 1,0 5-1,-10 2 1,10-7-1,-10 7 0,0 0 0,0 0-1,0 0-2,0 0-5,0 0-12,-5 10-16,5 2-1,0-12-1</inkml:trace>
  <inkml:trace contextRef="#ctx0" brushRef="#br0" timeOffset="23792">3604 9961 6,'0'0'8,"0"0"0,0 0 1,0 0-1,0 0 0,0 0 1,0 0 0,-10-3-2,10 3 1,0 0-1,-17-7 1,17 7-2,-17-10 2,6 5-2,-5-2 1,1 0 0,-4-4-2,1 2-2,-7-3 0,0 4-1,-4-4 3,1 3-3,-5-5 0,1 6-1,-3-3 1,2 2 1,-1 0-1,3 0 0,3 2 0,3 2 0,3-2 0,4 3 0,3 0-1,5 4 0,10 0-1,-12-5 0,12 5 0,0 0 0,0 0 0,0 0 0,0 0 0,0 0-1,0 0 1,0 0 0,0 0 0,0 0 0,0 0 0,0 0 0,0 0 0,0 0 0,0 0 1,0 0-1,0 0 0,0 0 0,0 0 0,0 0 1,0 0-1,0 0 0,0 0 0,-10 3 0,10-3 0,0 0 0,-11 14 0,11-14 0,-10 17 0,5-5-1,0 3 1,-1 2 1,1 0-2,1 2 2,1 0-2,0 0 2,3-4-2,-3 2 2,3-5-2,0-3 1,0-9 0,10 13 0,-10-13-1,16 7 1,-5-7 0,2 0 0,3-4 0,0-3 0,1 1 0,-2-6 0,3-2 0,-1-1-1,-1-2 1,-2-3-1,0 0 1,-2 1-1,-3-1 1,1 1-1,-4 4 2,-2 2-1,-4 3 1,3 1-1,-3 9 1,0-13-1,0 13 1,0 0-1,-11-10 0,11 10 0,0 0 0,0 0 0,0 0-1,-11-4-1,11 4-2,0 0-1,0 0-3,0 0-11,11-9-19,0 9-2,-5-12 1</inkml:trace>
  <inkml:trace contextRef="#ctx0" brushRef="#br0" timeOffset="24876">2941 9131 13,'0'0'15,"0"0"-1,-9-3-2,9 3 0,0 0-2,0 0 0,0 0-1,0 0-1,0 0-1,0 0-1,0 0-1,0 0 1,0 0-3,0 0 0,8-9-2,-8 9 0,0 0 0,13-4-1,-13 4 1,15 0-1,-15 0 0,16 6 1,-16-6-1,17 7 0,-17-7 1,12 8-1,-12-8 0,6 10 1,-6-10-1,0 11 1,0-11-1,-9 12 1,9-12-1,-10 8 0,10-8 0,-15 5 0,15-5 1,-15 0-1,15 0 0,-16-5 0,16 5 0,-12-8 0,12 8 0,-10-13 0,10 13 0,-3-16 0,3 7 0,0 9 0,7-16 0,-7 16 0,13-14 0,-13 14 2,16-12-2,-7 8 0,1 0 0,-2 4 0,2-4 0,0 4 0,-10 0 0,13 5 0,-13-5 0,11 10 0,-11-10 2,5 15-2,-5-15 0,0 17 0,0-17 1,-10 14-1,10-14 0,-11 10 0,11-10 1,-13 5-1,13-5 0,-16 0 0,16 0 0,-14-7 0,14 7 0,-9-6 0,9 6-1,0 0 1,0 0 0,-5-9-1,5 9-1,0 0-1,13 0-4,-13 0-14,12 4-13,3 4-4,-6-8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30T06:05:03.163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2510 8765 8,'-43'20'12,"21"-6"2,-1 2-5,3 3 1,-3 2 1,2 3-3,0 1 0,0 6-1,0 0 0,0 7-2,0-3 0,2 7 0,0-1 0,2 4-1,0-1 3,2 2-2,2 1-1,3 2-1,2 2 1,8 2 0,-4 3-1,9 0 0,2 2-1,9 0 0,-1 2-1,8-2 1,1-2-1,5-3 1,2-2-1,3-3 1,9-2-2,3 0 1,0-5-1,8-3 1,2-3-1,6-3 0,2-5 0,3-6 1,-1-4-1,1-7 1,3-8-1,-1-5 1,-1-8-1,1-4 0,-4-7 1,-1-5-1,-1-7 0,-1-5 1,-4-6 0,-6-9 0,-5-4 1,-7-9-2,-6-8 2,-8-3-2,-5-6 1,-8-3-1,-8-2 0,-5 4 0,-9 0 0,-6 5 2,-10 2-4,-10 5 2,-8 4-1,-8 8 1,-7 3 1,-6 3-1,-8 6 2,-4 7-2,-4 9 0,-3 3 0,-3 12 0,-4 8-2,1 10 1,-4 10 0,2 11 0,-1 9-1,8 11-1,3 7-2,10 15-5,0 4-13,9 14-16,16 13-1,8 8 0</inkml:trace>
  <inkml:trace contextRef="#ctx0" brushRef="#br0" timeOffset="1">3213 10337 6,'-43'15'18,"19"-4"-1,3 2-2,-2 4-2,-2-2-2,4 7 0,-3-1-4,4 4 1,-1 4 0,2 5-3,-1 3 3,5 6-5,0 5 1,3 7-1,3 5 0,3 9 0,3 1 2,6 6-2,-3 5 0,9 6-1,-5 2 0,4 4 0,2 4 1,1 5-1,-1 2 0,5 2 0,0 3 0,5-1-1,3 2 1,6-2-2,3-1 0,6-5 0,3-1 0,6-6 0,4-3-1,6-5 1,3-10-1,2-4 2,2-10-1,3-8 0,1-8 0,-1-8 0,0-10 0,1-8 1,-1-7-1,1-7 0,-2-7 0,-1-10 0,-2-9 1,-2-7-1,-2-11 0,-2-10 0,-3-10 0,-7-10 0,-6-6 1,-4-11-1,-6-7 1,-4-4-1,-7-8 3,-7-5-3,-5-2 1,-5-3 0,-3-3 0,-6 4 0,-3-2 0,-4 4 0,-6 7 0,-3 5 0,-6 4 1,-5 5-1,-5 3 0,-5 2 1,-9 3-1,-4 4 0,-7-2 0,-4 5 0,-3 1-1,-6 4 1,-1 7-1,-5 5 1,-2 7-1,-5 8 0,-1 10 0,0 9 0,-3 11 0,-1 12-1,-1 7-2,-4 15 0,9 15-1,-1 8-4,16 20-12,4 12-23,9 14 2,10 13-1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30T06:05:03.165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3970 13055 17,'-7'-9'22,"7"9"-4,0 0-3,-10-13-3,10 13-2,0 0-4,0 0 0,0 0-1,4 22-1,0-2-2,5 8 2,1 11 0,3 12 0,2 12-1,1 10 0,-2 10 0,1 8 0,-1 6-1,-2 5 2,-2-1-3,0-2 1,-4-2-1,1-5-1,1-6 1,-3-8-1,2-7 0,-2-11 1,-1-6-1,0-6 0,-2-10 0,3-3 0,-1-9 0,0 0 0,-1-6 0,2 1-1,0-3 1,0-3 0,0 0 0,-1-2 0,3-1 0,-2-2 0,-1 2 1,0-3-1,-4 1 1,0-10 0,6 15 0,-6-15 0,0 10 0,0-10 0,0 0 1,0 0-1,0 0 0,0 0 0,0 0 0,0 0 0,0 0-1,0 0 1,0 0-1,0 0 0,0 0 1,0 0-1,0 0 0,0 0-1,0 0 1,0 0 0,0 0 0,10-9-1,-10 9 1,13-14 0,-3 3 0,4 1 0,4-3 0,3 0-1,6 2 1,2 1 0,4 1-1,1 2 1,1 0 0,2 4 0,-3 3 0,0-2-1,-5 2 2,-5 2-1,-3 1 0,-4 5 0,-8 1 0,-4 6 1,-5 3-1,-11 5 0,-6 4 0,-6 3 1,-7 4-1,-6-2 1,-6-2-1,-3-5 1,-3-3-1,1-9 1,2-3-1,3-8 0,7-2-1,4-8-1,10-2-3,7-10-7,14-6-25,4-1-2,6-8 0</inkml:trace>
  <inkml:trace contextRef="#ctx0" brushRef="#br0" timeOffset="1">3781 13101 13,'0'0'14,"0"0"-1,0 0-4,0 0-1,-11 10-2,11 0-3,0 2 1,0 6-1,0 7 0,3 9 2,1 7-1,3 8-1,-3 9 2,6 12-2,-3 7 0,3 8-1,-1 5 0,1 7-1,-4 4 0,0 3 0,-3-2 0,-3-3-1,0-2 2,0-5-1,-3-10 1,-2-6-1,1-12 1,1-7-1,-2-12 1,5-7-1,-4-10 1,4-7-1,0-7-1,-3-3 2,3-11-1,0 0 1,0 9-1,0-9-1,0 0 1,0 0 0,0 0-1,0 0 1,0 0-1,0 0 0,0 0 1,0 0-1,0 0 0,0 12 0,0-12 0,0 0 1,0 0 0,0 9-1,0-9 1,0 0 0,0 0-1,0 0 1,0 0-1,0 0 1,0 0-1,0 0 0,0 0 1,0 0-1,0 0 1,0 0 0,0 0 0,0 0 0,0 0 1,0 0 0,0 0-1,0 0 0,0 0-1,0 0 0,0 0 0,0 0 0,0 0-1,0 0 1,7-12 0,-7 12 0,10-10 0,-10 10 0,16-13 0,-7 7 0,1 0 0,3 1 0,2-1 0,0 3 0,0 0 0,2 3 0,1 0 0,1 0 0,-1 4 0,1 0 0,-4 0 0,0 2 0,-1-1 0,-2 1 0,0 0 0,-12-6 1,15 13-1,-15-13 0,11 12 0,-11-12 1,5 12-1,-5-12 1,3 15-1,-3-15 0,0 16 1,-3-6-1,-1-1 1,-1 2-1,-2-2 1,1 2-1,-3 0 1,-1-1-1,-1 0 1,1-2 0,-2 0-1,-1 0 1,-3-5 0,-1 0 0,-2-3 0,-2 0 0,-2 0 0,-1 0-1,0-3 1,0 0-1,1-3 1,1 2-1,-1-1 1,5 0-1,3 2 1,2-1-1,4 4 0,9 0 0,-13-5-1,13 5-2,0 0-5,0 0-14,0 0-17,0 0-1,0 0 0</inkml:trace>
  <inkml:trace contextRef="#ctx0" brushRef="#br0" timeOffset="2">3365 10897 15,'0'0'21,"-15"0"-6,4 7-2,-3 0-2,-6 4-2,-5 3-2,-8 5-1,-3 2 0,-7 2-2,-6 3 1,-8 2-2,-5 4 0,-6 0 1,0 2-1,-2-3 1,-1 4-2,0-4 0,10 2 0,4-4 1,11-2-1,8-4 0,11-1 1,9 3-1,15 0-2,16 4 0,11 3-2,14 5 0,14 2 2,20 7 0,11 0 0,16-2-1,4-2 1,5-4 1,3-6 1,-1-6 0,-5-7-2,-12-2 1,-9-5-1,-13-2 2,-9-3-2,-11-2 1,-9 0-1,-12-5 0,-6 8 0,-10-8 1,-4 0 0,-10 0 0,0 0 0,0 0-1,-14 0 0,4 0-1,-4 0-2,2 0-3,-3-4-2,15 4-4,-20 0-6,20 0-2,-9 0-1,9 0-1,0 0 2,0 0 4</inkml:trace>
  <inkml:trace contextRef="#ctx0" brushRef="#br0" timeOffset="3">3718 11916 10,'7'-12'13,"-7"12"3,0 0-2,0 0 1,-10-4-3,10 4-1,-14 8-4,4-2 0,2 6-2,-2 1-2,5 6 0,0 1-2,5 5 1,0 2-2,10 2 2,0 3-2,4-1 0,2 0 0,2-3 0,2-4 0,0-4 0,3-4 0,1-6 0,1-6 0,-1-4 1,0-3 2,2-7 0,-3-6-1,-1-2 1,-1-9 0,-6-1 0,-3-5 1,-2 0 1,-6-3-1,-4 3-1,-4-1 0,-3 4 0,-5 2-1,-3 6 0,-4 3-1,0 3 0,-3 5-2,-2 4-2,6 11-5,-9-1-7,9 8-15,1 5-8,-4-5-1</inkml:trace>
  <inkml:trace contextRef="#ctx0" brushRef="#br0" timeOffset="4">4033 10601 7,'0'0'15,"0"0"1,0-13-5,0 13 0,10-13-3,-1 5-2,-1-3-1,5 1 1,-2-4-3,6-1 2,-1-5-2,6-1 1,1-6-1,2-2 0,6-7 1,0-5-2,3-5-1,3-3 1,0-5 0,1-4-2,-1-2 2,1-1-2,-4 2 2,-2-3-2,-3 5 3,-1 2-5,-5 4 4,-1 5-2,0 1 0,-4 7 0,-1 2 1,-1 5 1,-4 3-1,1 3 0,-7 3 0,1 2 2,-7 3 0,0 1 0,-3-1 0,-7 0 2,-4-5-1,-3 3-1,-7-7-2,-2 1 1,-7-7-2,-3 0 1,-6-6-1,-1 2 0,-9-4 0,-5 0 0,-6-4 1,-5 3-1,-6-2 1,-3 0-1,-4-1 1,-2 0-1,1 1 0,2-1 1,4 3-1,7 2 1,7 3-1,3 7 0,8 4 0,7 6 1,5 2-1,5 8 0,7 2 0,5 0 0,4 4 0,4-1 0,5 4 0,9 0-1,-11-3 1,11 3-1,0 0 1,0 0-1,0 0 0,0 0 1,0 0-1,0 0 1,0 0 0,0 0 0,0 0 0,0 0 0,0 0 0,0 0 0,0 0 1,0 0-1,0 0 0,0 0 0,-10 0 0,10 0 0,0 0 0,-13 4 0,13-4 0,-13 3 0,13-3 0,-17 4 0,7-1 1,0 2-1,-1 0 1,-1 1-1,2 3 0,0 0 0,1 4 0,0 0 0,2 0 0,4 2 0,-1 1 0,0-1 0,4 1 0,0 1 0,0-4 0,0 0-1,0 0 1,6-1 0,-1 1 0,0-2 0,2-3-1,-7-8 1,16 15-1,-6-9 0,-1-3 1,1-3-1,-1 5 1,3-5-1,-3 0 0,1-7 1,1 1 0,-1-1 0,0 1 1,0-2-1,0-3 0,1 2 0,-1-3 0,0 1 0,1 0 0,-1-1 1,-1 0-2,0-4 2,1 3-1,-2-4 0,-2 0 0,1-2 0,-1 2 0,-1 0 0,-1 0 0,-4 5 1,3-2-1,-3 2 1,0 12-1,-9-14 1,9 14-1,-19-6 1,6 6-1,-4 0 0,0 6-1,-3 0-2,3 7-4,-7-2-26,1 0-4,6 4-2,-5-7-1</inkml:trace>
  <inkml:trace contextRef="#ctx0" brushRef="#br0" timeOffset="5">3734 9372 6,'-9'0'13,"9"0"3,-10-4-4,10 4-1,0 0-3,0 0-1,0 0-1,0 0-1,0 0-2,0 0 1,0 0-2,17-4 1,-6 4 0,2-4 1,4 4 0,-1-4 1,4-1-2,0-1 1,1 0-1,-2-1 2,3 0-4,-5 1 1,0 0-1,-3-1 1,0 3-1,-4-3 1,0 5-1,-10 2 1,10-7-1,-10 7 0,0 0 0,0 0-1,0 0-2,0 0-5,0 0-12,-5 10-16,5 2-1,0-12-1</inkml:trace>
  <inkml:trace contextRef="#ctx0" brushRef="#br0" timeOffset="6">3604 9961 6,'0'0'8,"0"0"0,0 0 1,0 0-1,0 0 0,0 0 1,0 0 0,-10-3-2,10 3 1,0 0-1,-17-7 1,17 7-2,-17-10 2,6 5-2,-5-2 1,1 0 0,-4-4-2,1 2-2,-7-3 0,0 4-1,-4-4 3,1 3-3,-5-5 0,1 6-1,-3-3 1,2 2 1,-1 0-1,3 0 0,3 2 0,3 2 0,3-2 0,4 3 0,3 0-1,5 4 0,10 0-1,-12-5 0,12 5 0,0 0 0,0 0 0,0 0 0,0 0 0,0 0-1,0 0 1,0 0 0,0 0 0,0 0 0,0 0 0,0 0 0,0 0 0,0 0 0,0 0 1,0 0-1,0 0 0,0 0 0,0 0 0,0 0 1,0 0-1,0 0 0,0 0 0,-10 3 0,10-3 0,0 0 0,-11 14 0,11-14 0,-10 17 0,5-5-1,0 3 1,-1 2 1,1 0-2,1 2 2,1 0-2,0 0 2,3-4-2,-3 2 2,3-5-2,0-3 1,0-9 0,10 13 0,-10-13-1,16 7 1,-5-7 0,2 0 0,3-4 0,0-3 0,1 1 0,-2-6 0,3-2 0,-1-1-1,-1-2 1,-2-3-1,0 0 1,-2 1-1,-3-1 1,1 1-1,-4 4 2,-2 2-1,-4 3 1,3 1-1,-3 9 1,0-13-1,0 13 1,0 0-1,-11-10 0,11 10 0,0 0 0,0 0 0,0 0-1,-11-4-1,11 4-2,0 0-1,0 0-3,0 0-11,11-9-19,0 9-2,-5-12 1</inkml:trace>
  <inkml:trace contextRef="#ctx0" brushRef="#br0" timeOffset="7">2941 9131 13,'0'0'15,"0"0"-1,-9-3-2,9 3 0,0 0-2,0 0 0,0 0-1,0 0-1,0 0-1,0 0-1,0 0-1,0 0 1,0 0-3,0 0 0,8-9-2,-8 9 0,0 0 0,13-4-1,-13 4 1,15 0-1,-15 0 0,16 6 1,-16-6-1,17 7 0,-17-7 1,12 8-1,-12-8 0,6 10 1,-6-10-1,0 11 1,0-11-1,-9 12 1,9-12-1,-10 8 0,10-8 0,-15 5 0,15-5 1,-15 0-1,15 0 0,-16-5 0,16 5 0,-12-8 0,12 8 0,-10-13 0,10 13 0,-3-16 0,3 7 0,0 9 0,7-16 0,-7 16 0,13-14 0,-13 14 2,16-12-2,-7 8 0,1 0 0,-2 4 0,2-4 0,0 4 0,-10 0 0,13 5 0,-13-5 0,11 10 0,-11-10 2,5 15-2,-5-15 0,0 17 0,0-17 1,-10 14-1,10-14 0,-11 10 0,11-10 1,-13 5-1,13-5 0,-16 0 0,16 0 0,-14-7 0,14 7 0,-9-6 0,9 6-1,0 0 1,0 0 0,-5-9-1,5 9-1,0 0-1,13 0-4,-13 0-14,12 4-13,3 4-4,-6-8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30T05:47:10.409"/>
    </inkml:context>
    <inkml:brush xml:id="br0">
      <inkml:brushProperty name="width" value="0.07938" units="cm"/>
      <inkml:brushProperty name="height" value="0.07938" units="cm"/>
      <inkml:brushProperty name="color" value="#FFFF00"/>
    </inkml:brush>
    <inkml:brush xml:id="br1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15959 390 13,'-41'-41'22,"41"41"-4,0 0-1,-44-14-4,44 14-4,0 0-1,-64 5 1,64-5-4,-50 16-1,50-16 0,-54 30 1,54-30-2,-54 46-1,54-46 0,-53 63-1,53-63 0,-47 77 0,26-36 0,5 5 0,0 3 1,6-1 0,3 2 0,7 4 1,20 30-3,-6 18 0,18-3 0,7-13 0,13-13-1,5-11-3,7-15 4,-1-19-1,-1-15 1,4-19 0,-66 6 1,69-24 1,-69 24-2,79-39 3,-79 39-2,80-58 0,-38 26-1,2-7 2,-7-2-1,1-6 0,-2-1 2,-1-7-2,-8-1 1,-2-6 1,-6-1 0,-3-4 0,-12-1 0,-4 0-1,-13 0-1,-6 4 0,-12 5-1,-8 9-1,-6 8-2,-10 11-5,-2 11-14,-8 13-20,-5 13 3,-2 14-5</inkml:trace>
  <inkml:trace contextRef="#ctx0" brushRef="#br0" timeOffset="1362.13">15928 1366 16,'-23'-4'20,"5"4"-4,3 6 0,-6 2-7,1 6 1,-7 5-3,2 3-2,-6 10 1,3 4-1,-4 11-2,-1 6 1,-1 8 1,4 6-2,-3 8 2,8 7-3,0 10 1,4 10-2,6 5 1,5 3-1,6 8 0,8 2 1,5-2-1,6-5 1,7-6-2,6-11 3,7-11-3,5-10 1,7-17-1,5-9 0,5-15 0,7-10 0,7-16 0,2-12 0,1-12 0,4-13 0,-2-9 1,3-12-1,-3-8 0,-4-12 1,-5-5-1,-2-5 0,-6-4 1,-5-8-1,-7-7 2,-7-1-1,-10-11 1,-10 2-1,-9-9 0,-11-3 1,-16-10-1,-9 5 0,6 65 0,-5-3 2,-5 5-3,-9 0 0,-7 9-1,-9 5-1,-2 8-5,2 18-12,-85 0-21,-6 35-2,-4 36-1</inkml:trace>
  <inkml:trace contextRef="#ctx0" brushRef="#br0" timeOffset="3317.33">16209 1739 18,'0'0'20,"0"0"-1,0 0-4,3-13-3,12 4-3,1-6-2,10 1 0,5-7 0,9-1-2,6-3 1,9 3-2,7 1-2,7 6 0,3 5-1,0 4-1,1 6 1,-1 12-1,-3 5 0,-8 6 0,-6 6 0,-9 3 0,-7 1 0,-7 3 0,-9-1 0,-7 1-1,-11 0 2,-10-2-1,-10 6 1,-9 0-2,-10 4 2,-9 4-2,-10 5 2,-7 8-1,-5 5-1,-6 3 2,1-4-2,-1 1 1,3-1 0,3-3 0,7-1 0,5-10 1,8-7 0,9-9 0,7-7 0,6-6 0,7-6-1,7-16 1,9 0-3,0-24-4,11 9-3,-1-11-8,9 4-6,2-4-14,0-3-1</inkml:trace>
  <inkml:trace contextRef="#ctx0" brushRef="#br0" timeOffset="3743.37">16390 2660 6,'-22'32'16,"13"-14"-2,3-3-3,2 3-2,7 1-2,0-3-1,6 0 0,2-12-1,3 6 0,1-10 1,4-3-3,0-6 1,0-3-1,-4-5 1,2 2-4,-7 0 2,0-1 0,-7 1-1,-3 15-1,-9-17 1,-1 17-1,-5 0 1,-1 0-1,-2 12 0,0-6 0,1 8 0,0-5-2,5 9-4,-1-11-7,6 5-18,7 1-3</inkml:trace>
  <inkml:trace contextRef="#ctx0" brushRef="#br0" timeOffset="5380.53">16186 3160 12,'-17'11'24,"17"-11"-9,-14 20 0,7-8-5,3 12-1,1 4-2,3 9-3,3 6 0,4 11 0,5 6-2,4 12 1,4 10-2,2 7 0,6 7-1,1 4 0,-2 5 0,-1 2 0,1 0 1,-4-6-1,-1-6 0,-4-5 0,-3-11 0,-3-11 0,0-12 0,-4-11 1,-2-13-1,-1-9 0,-5-10 1,0-13-1,0 0 0,0 0 0,0 0 1,6-17-1,-6 5 0,0 0 0,-5-1-1,5-3 2,-4 3-2,1-1 1,0 2 0,-4-2 0,1-1 1,-5 3-1,-1-2 0,-2 5 1,-6-3-1,0 4 0,-5-2 1,1 4-1,-2 6 0,-1 0 1,0 0-1,3 9 0,-2 6 0,3 3 0,3 2 0,1 4 0,5 0 0,2 3 0,3 2 0,5-3 0,4-2 0,10-2 0,3-3 0,5-4 0,6-3 0,7-5 0,4-7 1,6-4-1,5-5 2,3-4-2,1-4 0,-1-2 1,-2 1-1,-3-1 0,-7 2-1,-8 1-1,-6 3-1,-12-1-9,-6 2-22,-5 12-2,-12-8 2</inkml:trace>
  <inkml:trace contextRef="#ctx0" brushRef="#br0" timeOffset="6944.69">15831 3283 12,'-13'-8'23,"4"4"-2,9 4-5,-11 4-5,11-4-3,-11 25-4,8-2-1,3 13-2,0 11 0,0 14-1,0 17 0,7 12 1,2 11-1,-2 8 0,4 1 2,-1 2-2,0-4 0,-1-2 0,-1-12 1,-1-6-1,-4-10 0,1-8 0,-4-10 1,0-8-1,0-11 0,0-7 0,0-11 1,0-6-1,0-17 0,0 12 1,0-12 1,-4-12-1,4 1-1,-3-1 1,-1-1 0,1-1 0,-1 1-1,0 1 0,-2 2 0,6 10 0,-13-17 0,13 17 1,-21-11-2,11 7 2,-5 0-1,-3 4 1,1-4 0,-3 4-1,-2 0 1,-1 4-1,2-1 1,-2 3 0,2 0 1,0 3-1,3 0 1,1 0-2,1 0 1,5 3-1,2 0 2,4 0-4,5 1 2,4 1 0,6 1 0,3-1-1,3 0 1,4-2 1,5-2-1,3-3 0,-1-7 2,2 0-1,-1 0 0,3-7-1,-3-1 1,3 2 0,-3-1-1,-6 2 1,1 1-1,-6 1 1,-2 3-1,-4 0 1,-11 0 0,13-4-1,-13 4 1,0 0-2,0 0-2,0 0-7,-8-12-24,8 12-2,-7-11-2</inkml:trace>
  <inkml:trace contextRef="#ctx0" brushRef="#br0" timeOffset="9039.9">15568 671 15,'0'0'20,"0"0"-4,0 0 1,0 0-4,0 0 0,0 0-2,0 0-2,0 0-2,0 0 1,0 0-4,-44-11 0,44 11-1,0 0 0,-42-14 2,42 14-2,0 0 0,-48-17 0,48 17 0,0 0-1,-50-16 0,50 16-1,0 0 0,-42-14-1,42 14 1,0 0-1,0 0-1,0 0 0,0 0-2,0 0-3,0 0-14,0 0-19,0 0-1,0 0-2</inkml:trace>
  <inkml:trace contextRef="#ctx0" brushRef="#br0" timeOffset="9994.99">15605 1082 8,'0'0'19,"0"0"-2,0 0 0,0 0-5,0 0-1,0 0-3,0 0-2,0 0 0,0 0-1,0 0-2,0 0-1,0 0 0,0 0 0,0 0-1,0 0 1,0 0-1,0 0 1,0 0-1,0 0 1,0 0-1,0 0 1,0 0 0,47 28 0,-47-28 0,0 0 0,56 3 1,-56-3-1,45-3 0,-45 3 1,47-8-3,-47 8 2,48-14-2,-48 14 1,45-20-1,-45 20 1,0 0 1,56-33-1,-56 33 0,0 0 0,44-31 0,-44 31-1,0 0 0,0 0-1,0 0-2,0 0-6,38-41-20,-38 41-10,0 0 0,0 0 1</inkml:trace>
  <inkml:trace contextRef="#ctx0" brushRef="#br0" timeOffset="10998.09">15881 706 1,'0'0'17,"0"0"0,0 0-3,0 0-1,0 0-6,0 0-2,0 0 1,0 0-2,0 0 0,0 0 0,0 0-1,0 0 0,0 0 2,0 0-2,0 0 2,0 0-2,0 0 1,0 0 2,0 0-2,0 0-2,0 0 1,0 0-1,0 0-1,0 0 1,0 0-1,0 0 1,0 0-1,0 0 0,0 0 1,0 0 0,0 0-1,0 0-1,0 0 1,0 0 0,0 0-1,0 0 0,0 0 1,0 0-1,0 0 1,0 0 0,0 0-1,0 0 0,0 0 1,0 0-1,0 0 0,0 0 1,0 0-1,0 0 0,0 0 0,0 0 0,0 0 0,0 0 0,0 0-1,0 0 1,0 0 0,0 0 0,0 0 0,0 0-1,0 0 1,0 0 0,0 0 0,0 0-3,0 0-13,0 0-22,0 0 0,0 0-2</inkml:trace>
  <inkml:trace contextRef="#ctx0" brushRef="#br0" timeOffset="12958.29">15620 1609 7,'0'0'17,"-14"-8"-2,14 8-1,-17-6-2,7 6-2,-6-6-1,1 6-3,-6-3-2,-3 3 0,-4 0-2,-3 5 2,-3 0-2,-3 4-1,-4-1 2,1 5-1,-1 0-1,1 4 1,2 3-1,1 0 0,1 1 1,8 1 0,0 2-1,8 2-1,3 4 3,7 0-4,7 7 4,3 2-5,13 3 4,4-1-2,6 2 0,6-2 0,5 2 0,4-2 1,0 0-1,3-8 0,-2 5 0,-2-3 1,-2-2-1,-3-2 0,-5-3 0,-4-5 1,-4-6-1,-5 1 1,-4-9-1,-10-9 1,12 13 0,-12-13-1,0 0 1,3 10-1,-3-10 0,0 0-1,-6 10-3,6-10-8,-6 10-14,6-10-12,0 14 1</inkml:trace>
  <inkml:trace contextRef="#ctx0" brushRef="#br1" timeOffset="21149.1">13425 4010 3,'-11'-12'14,"-5"1"2,5 5-5,0 4 1,-3-2-2,-1 4-1,-3 0-1,2 0-1,-8 4-2,3 4 0,-4 1 0,2 5-1,-5 4-1,1 3-1,1 4 1,-1 4-1,-1 2 1,3 7-1,0 1-1,1 5 1,3 0-1,2 6 0,2 1 0,6 4 0,4 3-1,2 2 1,5 1 0,0-2 0,8-2 0,1-3-1,5-5 0,4-3 1,3-10-1,5-7 1,1-5-1,5-6 0,4-6 0,4-2 1,0-10-1,4-3 0,2-4 1,2-4-1,0-5 0,-1-4 1,0-5-1,-4-5 1,1 0-1,-5-3 1,-2-3-1,-4-1 1,-3-1-1,-2-1 0,-3 0 0,-2 0 2,-6 0-2,-4 3 2,-1-5-1,-3 7 0,-5-2 1,-4-1-1,0-3 1,-6 2-1,-5-4 1,-3 2 0,-4-1-1,-5 0 0,-2-1 0,-2 4 0,-1 3 0,-1 3 0,-4 0-1,1 9 1,-5 3 0,0 6-1,-9 5 0,-4 3-2,-3 10-3,-8 1-6,1 11-29,-1 12 1,-2 11-3</inkml:trace>
  <inkml:trace contextRef="#ctx0" brushRef="#br1" timeOffset="22976.29">12921 4432 4,'0'-27'16,"0"10"1,-4-3-5,-2-2 1,2-2-3,-5-5-1,1 0 0,-6-6-2,0 1 0,-6-10-1,-1 6 0,-5-4-1,-1 1 2,-7-2-4,0-1 1,-6 1-2,1 3 1,-6-3 0,-1 2 1,-2-1-3,-2 1 1,-3 1 0,2 5-1,-8 0 1,3 3-1,-4 3 0,0 4-1,1 3 1,-2 3 0,-1 4 0,2-1-1,1 4 0,2 1 1,2 5-1,3 3 0,1 3 0,2 5 0,5 5 0,2 6 0,3 3 0,3 6-1,4 5 1,4 4 0,3 2-1,2 2 1,6 4 0,2 2-1,2-1 1,5 2 0,2 0 0,6-1 0,0 5 0,0 0-1,6 2 1,2 2 0,2 3 0,2-1-1,4 4 1,3-1 0,0-2-1,2-1 1,6 1 0,4-4 0,4 0 0,1-2-1,6-4 1,0 0 0,7-2 0,2-1 0,2-1 0,5-3-1,0-3 0,5-3 0,3-3 1,2-3-1,0-5 0,0-4 0,3-7 0,-3-5 1,-1-6-2,-3-7 2,-1-7 0,-5-7 0,1-5 0,-4-8 2,-4-6-4,-2-3 4,-9-7-2,-2-3 0,-7 1 0,-4 0 0,-7 1 0,-7 1 0,-6 1 0,-7 3 0,0 5-2,-10 0 0,-2 7 0,-5-2-4,1 12-14,0 2-16,-6 3-3,4 7 1</inkml:trace>
  <inkml:trace contextRef="#ctx0" brushRef="#br1" timeOffset="26797.67">11407 3863 9,'-9'-4'11,"9"4"2,0 0-5,0 0 0,0 14-1,0-2-2,0 7-1,0 7 0,3 11-2,3 9 1,0 11-1,2 7 1,3 12-1,-3 5 1,3 4-2,-3 2 0,-2-3 0,-6-3 0,0-4-1,0-11 3,-10-6-2,-1-11 2,2-8 0,-7-10 0,4-6 1,-3-7 0,-1-5-1,-2-5 0,2-3 0,-3-5 1,0 0 1,-5 0-2,2 0 0,-5-6-1,-1-1 1,-2-3 0,-3 0-1,-3-3 0,-2-1 1,-4-2-1,-1-4-1,-6-5 1,-1 1-2,-5-5 1,2-1 1,-5-4-2,3-1 1,1-3 0,2 1-1,1-1 1,5 4-1,4 3 1,4 2-1,3 2 1,3 5-1,1 5 0,7 5 0,0 2 0,-1 3 0,4 4 0,1 3 0,2 0-1,0 6 1,4 1-1,2 3 1,1 2 0,4 2-1,1 3 1,2 0 0,4 4-1,-3 3 1,3 1 0,0 2 0,0-1 0,0 2 0,0 1 1,0 1-2,0 1 1,6 0 0,-2 2 0,1-1 0,5 0-1,2-2 1,0-3 0,1-2 0,1-4-1,0-4 1,2-5 0,-1-5 0,0-2 0,3-5 0,2 0 0,0-3 0,3-4 0,-2-1 0,2-1 0,-1-6 0,-2-5 1,-3-3-1,-2-6 0,-5-4 1,-1-2-1,-4-3 0,-5-3 0,0 0 1,-8 1-1,2 2 0,-4 6 1,0 1-1,-2 2 0,-2 5 0,-2 5 0,2 2 0,0 6-1,-1 0-2,4 6-1,-3-1-7,14 6-10,-11 0-11,11 0-7,0 0-2</inkml:trace>
  <inkml:trace contextRef="#ctx0" brushRef="#br1" timeOffset="28859.88">11297 4321 8,'-7'49'8,"3"-19"-2,-2 2 0,3 3 0,-3 0-2,2-3 0,-2-1-1,3-3 3,-3-5-1,2-3 0,-1-4-1,5-3 2,0-13-1,-6 12 2,6-12-2,0 0 1,0 0-1,-9-4 0,9 4-2,-12-12 1,12 12-1,-18-18-2,5 8 1,-1 2-1,-4-4 2,-2 0-2,-5-4 2,-2 3 0,-5-4-1,-1 0 0,-7 0 0,-1-1-1,-5-1 1,0-1 0,-4 1-1,2-2 1,-1 0-1,1 2 3,0-5-2,4 2-1,1-5 1,4 5-1,2 0 0,6 1 0,2 1-1,5 5 1,5 3-1,4 2 0,3 4 1,12 6-1,-14-5 0,14 5 0,0 0 0,0 0-1,0 0 1,-9-3 0,9 3 0,0 0 0,0 0 0,0 0 0,0 0 0,0 0 0,0 0 0,-11 6 0,11-6 0,-13 4 0,13-4 0,-18 7 0,8-2 0,-3 0 0,0 2 0,0-2 0,1 2 0,0 2 0,0 0 0,1 0 0,3 0 0,-2 1 0,3 0-1,0-1 1,-1 1 0,2 0 0,6-10 0,-10 18 0,7-8-1,3 2 1,0 1-1,4 1 1,3 1-1,0-3 1,4 5 0,0-4 0,0-2 0,3-2 0,-4 0 0,3-4 0,-2 1-1,0-2 1,1 0 0,0 0 0,1-1-1,-2-3-2,3 0-7,-4-3-28,-1-13 1,3-1-3</inkml:trace>
  <inkml:trace contextRef="#ctx0" brushRef="#br1" timeOffset="30421.04">10436 4246 2,'0'0'8,"0"0"-1,0 0 0,0 0 0,0 0-2,3 9-1,-3-9 0,6 16 1,-6-16 0,7 22 1,-7-12-2,5 7 1,-5-5-1,2 3-1,-2-3 1,0 3 1,0-1-3,-5 0 2,0-2-2,-2 1 0,0-1 0,-2 2 0,-3-3 0,-1 3 0,0-4-1,1 2 0,-2-3 0,4 3 0,-2-5-1,3-1 2,9-6-2,-16 8-2,16-8-4,-9 0-9,9 0-18,0 0-2</inkml:trace>
  <inkml:trace contextRef="#ctx0" brushRef="#br1" timeOffset="33013.3">12300 4316 8,'0'23'6,"12"-7"-1,0 8 0,3 4 2,4 10-2,3 8-1,6 4-1,-1 5 1,3 3 0,-1 0-2,1 0 1,0-4-1,-1 2 1,-2-9-2,0-3 1,-4-3-1,-1-4 0,-1-4-1,-3-3 3,-5-4-2,1-6 0,-3-4 1,-3-3 0,-8-13 0,13 14 1,-13-14 1,0 0-2,10 7 2,-10-7-2,0 0 0,10 5-1,-10-5 1,14 8-1,-4-4 0,8 4 0,1 0 0,6 1 1,6 4-1,7 0 0,4 3-1,6 1 1,6-1 0,2 0 1,9-1-1,4-3-1,1-5 1,2-4 0,7-3-1,1-3 1,1-1-1,1-4 0,-4 4 0,-4-5 0,-5 5 0,-1 1 0,-10-1 1,-6 1-1,-11 3 1,-3-4-1,-7 4 0,-7 0 1,-7 0-1,-3 0 1,-4 0 0,-10 0 0,0 0 1,0 0-1,0 0-1,-7 9 2,-3-6-2,0 3 0,-3-2 0,1 2 0,-3-3 0,1 2 0,-1-5 0,-1 5 0,1-5 0,1-3 0,1 3 0,3-7 0,10 7 0,-16-10 0,16 10 0,0-19-2,4 9 2,5 1-1,3-3 1,5 0 0,4 0 0,3 3 0,5 0 0,2 2 0,2 4 1,5 3-1,-2 0 0,1 0 0,1 6 0,-1 1 0,-5 3 0,-1 0 0,-3 5 2,-5-4-2,-3 3 0,-5-1 1,-5 2 1,-6 1-2,-4-1 1,-11 3-1,-4-3 1,-8 2-1,-2 0 2,-8-2-2,-4-1 0,-6-3 1,-2-2 0,0-3 0,-1-1 0,4-5 0,2 0 0,3-5-1,7 0 1,5-4-2,10-3-1,4-10-4,11-3-19,10-3-10,-4-10-4</inkml:trace>
  <inkml:trace contextRef="#ctx0" brushRef="#br1" timeOffset="34863.48">13883 4599 17,'0'0'17,"0"0"-3,0 0-2,0 0-3,10 0-3,6 2 0,2-2-1,7 0-1,6 0 0,4 3-2,5-3 1,4 0-1,-1-5 2,3 1-2,1-2 1,-1 1-2,-5-3 1,-1 2-1,-3 0-1,-5 0 1,-3 3 0,-4 0-1,-8 3 1,-2-5 0,-6 5 0,-9 0-1,13 0 2,-13 0 1,0 0-2,0 0 1,0 0-1,0 0 0,0 0 0,0 0 0,0 0 0,0 0-1,-11-4 0,11 4 1,-9-2-1,9 2 0,-9-5 0,9 5 0,-10-7-1,10 7 1,-9-8 0,9 8 0,-8-14 0,8 14 0,-5-18-1,5 9 1,0-3 0,0 2-1,7-2 1,-1-2 0,2 2 0,4 0 0,2-1 1,3 4-1,3-1 0,2 5 0,4 0 0,-1 5 0,5 4 0,1-1 1,-2 6-1,1 0 0,-4 5 0,1-2 0,-2 5 0,-3-1 0,-1 2 0,-6-1 0,-2 1 0,-4 0 1,-5-1-1,-4 0 0,-4-1 0,-5-1 1,-5-1-1,-3-1 0,-7-3 1,-2-3-1,-4-2 1,-1-5 0,0 0-1,-3 0 1,2-7 0,2 0 0,2-3 0,4-1-1,2-3 1,5 2-1,3-1 0,4-1-2,4 5-2,-1-6-11,7 1-18,0 14-4,0-14-1</inkml:trace>
  <inkml:trace contextRef="#ctx0" brushRef="#br1" timeOffset="41346.12">13339 4983 7,'0'0'6,"0"0"-2,0 0-1,0 0 1,0 0 0,-10 3-1,10-3 0,0 0 0,0 0-1,-3 9 1,3-9 0,0 0 1,0 0 0,0 0 0,0 0 0,0 0-1,0 0 1,0 0 0,0 0 0,0 0 1,0 0 1,0 0-1,0 0 0,0 0-1,0 0 1,0 0-1,0 0-1,-12-15-1,12 15-1,-3-19 1,3 8-1,0-2 2,0 1-1,-3 0-1,3 2 1,0-1-1,0 11 0,-3-15 0,3 15 0,-3-11-1,3 11 1,0 0 0,-10-11-1,10 11 1,-10-5-1,10 5 0,-14 0 1,14 0-1,-13-2 0,13 2 0,-12 0 0,12 0 0,0 0 0,-11 0 0,11 0-1,0 0 1,0 0 0,0 0 0,0 0 0,-4-12-1,4 12 1,0-12 0,4 2 1,-4 0-1,3-1 0,-3 0 0,6-1 0,-6 1 0,4 1 0,-4-1 0,0 11 0,6-15 0,-6 15 0,0-10 0,0 10 1,0 0-1,0 0 0,-13-8 1,13 8-1,-12 2 0,12-2 0,-16 7 0,16-7-1,-14 7 1,14-7 0,0 0-1,-9 4 1,9-4 0,0 0 0,0-11 0,0 11 0,6-14 0,-6 14 0,2-16 0,-2 16 1,0-13-1,0 13 0,0 0 1,0-9-1,0 9-1,0 0-1,0 0-3,0 0-6,0 0-8,5 11-16,-5-11-2</inkml:trace>
  <inkml:trace contextRef="#ctx0" brushRef="#br1" timeOffset="42896.28">13490 4434 7,'0'0'12,"0"0"2,0 0-5,0 0 0,0 0 0,0 0-4,0 0 0,0 0-1,0 0 1,0 0 0,0 0-3,0 0 0,0 0 0,0 0-1,0 0-1,0 0 1,0 0-1,0 0 1,0 0-1,0 0 1,0-9 0,0 9 0,0 0 0,12-11 1,-12 11-1,11-7 0,-11 7-1,14-7 2,-14 7-2,17 0 1,-17 0-1,15 0 1,-15 0-1,11 5 1,-11-5 0,0 0-1,0 0 2,0 0-1,0 0 0,7 9 0,-7-9 0,0 0 0,0 0-1,0 0 0,0 0 1,0 0-1,-6 9 0,6-9-1,0 0 0,0 0-3,0 0-6,0 0-4,0 0-7,0 0-3,0 0-3</inkml:trace>
  <inkml:trace contextRef="#ctx0" brushRef="#br1" timeOffset="43759.37">13548 4437 12,'-9'0'14,"9"0"-2,0 0-3,-6-10-2,6 10 2,0 0-3,4-10-2,-4 10-1,0 0 1,9-9-1,-9 9-2,9 0 0,-9 0 0,11 0-1,-11 0 1,11 9 0,-11-9 1,0 0-1,10 12 0,-10-12 0,0 0 0,0 12 0,0-12 0,0 0-1,-12 11 1,12-11 0,-11 6-1,11-6 0,-12 3 0,12-3 1,-11 0-1,11 0 0,0 0 0,-10-5 0,10 5 0,0 0 0,0-13 1,0 13-1,10-12 1,-10 12-1,11-14 2,-11 14-2,13-10 1,-13 10-1,14-4 1,-14 4-1,14 0 0,-14 0 1,12 8-1,-12-8 1,6 12 1,-6-12-2,0 17 1,0-17-1,-5 19 1,-1-10-1,-1 1 0,7-10 1,-17 14-1,17-14 0,-17 5 0,17-5 1,-15 0-1,15 0 0,-10-10 0,10 10-1,-4-16-1,4 16-8,4-15-10,0 4-15,6 7 2</inkml:trace>
  <inkml:trace contextRef="#ctx0" brushRef="#br1" timeOffset="45497.54">13627 4891 6,'-9'5'8,"9"-5"0,0 0 1,0 0-1,0 0-2,0 0 1,0 0-1,0 0 0,0 0-1,0 0 0,0 0 0,0 0 0,0 0-2,0 0 1,0 0-1,0 0 0,0 0 0,0 0-2,0 0 2,0 0-2,0 0 0,0 0 0,0 0-1,0 0 2,0 0-2,0 0 0,0 0 1,0 0-1,0 0-1,0 0 1,0 0 0,0 0-2,0 0 1,0 0-1,0 0-1,0 0 0,0 0-2,0 0 0,0 0 0,0 0-2,0 0 3,0 0 0,0 0-1,0 0 3,0 0 1,0 0-1,0 0 1,0 0 1,0 0 1,0 0-1,0 0 2,0 0-1,0 0 0,0 0 0,0 0 1,-9-7 1,9 7-1,0 0 0,0 0 0,0 0 0,0 0 1,0 0-1,-10-4 1,10 4-1,0 0 0,0 0 1,0 0-1,0 0 0,0 0 0,0 0-1,0 0 2,0 0 0,0 0-1,0 0 1,0 0-2,0 0 1,0 0-1,0 0 0,0 0-1,0 0 1,0 0-1,0 0 0,5 10 0,-5-10 0,10 12 0,-10-12 0,15 18 0,-5-8 0,2 1 0,-1 0 1,1-1-1,0 0 0,1-1 0,-1-2 0,1 0 0,-2 0 0,-1-2 0,-1 0 1,-9-5-1,13 7 0,-13-7 0,0 0 1,11 5-1,-11-5 1,0 0-1,0 0 2,0 0-1,0 0-1,0 0-3,0 0-1,0 0-15,0 0-14,0-13-3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4:18.90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0 685 17081,'15'-11'0,"-7"-2"3322,2-7-3322,-1-4 1286,6-3-1286,6 1 681,3-5-681,2-1 2205,1-1-2205,1 2 0,-2 4 0,1 1 0,3-2 0,2 1 0,0 2 0,-1 4 0,-7 4 0,-2 4 0,-4 1 0,-4 4 0,-2 0 0,-2 2 0,4 1 0,1-1 0,1 3 0,3-3 0,1-2 0,3-2 0,3-2 0,1-1 0,4-4 0,9-2 0,7-4 0,5 0 0,-6 2 0,-13 0 0,-9 5 0,-14 6 0,-4 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08-30T05:47:10.409"/>
    </inkml:context>
    <inkml:brush xml:id="br0">
      <inkml:brushProperty name="width" value="0.07938" units="cm"/>
      <inkml:brushProperty name="height" value="0.07938" units="cm"/>
      <inkml:brushProperty name="color" value="#FFFF00"/>
    </inkml:brush>
    <inkml:brush xml:id="br1">
      <inkml:brushProperty name="width" value="0.07938" units="cm"/>
      <inkml:brushProperty name="height" value="0.07938" units="cm"/>
      <inkml:brushProperty name="color" value="#FFFFFF"/>
    </inkml:brush>
  </inkml:definitions>
  <inkml:trace contextRef="#ctx0" brushRef="#br0">15959 390 13,'-41'-41'22,"41"41"-4,0 0-1,-44-14-4,44 14-4,0 0-1,-64 5 1,64-5-4,-50 16-1,50-16 0,-54 30 1,54-30-2,-54 46-1,54-46 0,-53 63-1,53-63 0,-47 77 0,26-36 0,5 5 0,0 3 1,6-1 0,3 2 0,7 4 1,20 30-3,-6 18 0,18-3 0,7-13 0,13-13-1,5-11-3,7-15 4,-1-19-1,-1-15 1,4-19 0,-66 6 1,69-24 1,-69 24-2,79-39 3,-79 39-2,80-58 0,-38 26-1,2-7 2,-7-2-1,1-6 0,-2-1 2,-1-7-2,-8-1 1,-2-6 1,-6-1 0,-3-4 0,-12-1 0,-4 0-1,-13 0-1,-6 4 0,-12 5-1,-8 9-1,-6 8-2,-10 11-5,-2 11-14,-8 13-20,-5 13 3,-2 14-5</inkml:trace>
  <inkml:trace contextRef="#ctx0" brushRef="#br0" timeOffset="1362.13">15928 1366 16,'-23'-4'20,"5"4"-4,3 6 0,-6 2-7,1 6 1,-7 5-3,2 3-2,-6 10 1,3 4-1,-4 11-2,-1 6 1,-1 8 1,4 6-2,-3 8 2,8 7-3,0 10 1,4 10-2,6 5 1,5 3-1,6 8 0,8 2 1,5-2-1,6-5 1,7-6-2,6-11 3,7-11-3,5-10 1,7-17-1,5-9 0,5-15 0,7-10 0,7-16 0,2-12 0,1-12 0,4-13 0,-2-9 1,3-12-1,-3-8 0,-4-12 1,-5-5-1,-2-5 0,-6-4 1,-5-8-1,-7-7 2,-7-1-1,-10-11 1,-10 2-1,-9-9 0,-11-3 1,-16-10-1,-9 5 0,6 65 0,-5-3 2,-5 5-3,-9 0 0,-7 9-1,-9 5-1,-2 8-5,2 18-12,-85 0-21,-6 35-2,-4 36-1</inkml:trace>
  <inkml:trace contextRef="#ctx0" brushRef="#br0" timeOffset="3317.33">16209 1739 18,'0'0'20,"0"0"-1,0 0-4,3-13-3,12 4-3,1-6-2,10 1 0,5-7 0,9-1-2,6-3 1,9 3-2,7 1-2,7 6 0,3 5-1,0 4-1,1 6 1,-1 12-1,-3 5 0,-8 6 0,-6 6 0,-9 3 0,-7 1 0,-7 3 0,-9-1 0,-7 1-1,-11 0 2,-10-2-1,-10 6 1,-9 0-2,-10 4 2,-9 4-2,-10 5 2,-7 8-1,-5 5-1,-6 3 2,1-4-2,-1 1 1,3-1 0,3-3 0,7-1 0,5-10 1,8-7 0,9-9 0,7-7 0,6-6 0,7-6-1,7-16 1,9 0-3,0-24-4,11 9-3,-1-11-8,9 4-6,2-4-14,0-3-1</inkml:trace>
  <inkml:trace contextRef="#ctx0" brushRef="#br0" timeOffset="3743.37">16390 2660 6,'-22'32'16,"13"-14"-2,3-3-3,2 3-2,7 1-2,0-3-1,6 0 0,2-12-1,3 6 0,1-10 1,4-3-3,0-6 1,0-3-1,-4-5 1,2 2-4,-7 0 2,0-1 0,-7 1-1,-3 15-1,-9-17 1,-1 17-1,-5 0 1,-1 0-1,-2 12 0,0-6 0,1 8 0,0-5-2,5 9-4,-1-11-7,6 5-18,7 1-3</inkml:trace>
  <inkml:trace contextRef="#ctx0" brushRef="#br0" timeOffset="5380.53">16186 3160 12,'-17'11'24,"17"-11"-9,-14 20 0,7-8-5,3 12-1,1 4-2,3 9-3,3 6 0,4 11 0,5 6-2,4 12 1,4 10-2,2 7 0,6 7-1,1 4 0,-2 5 0,-1 2 0,1 0 1,-4-6-1,-1-6 0,-4-5 0,-3-11 0,-3-11 0,0-12 0,-4-11 1,-2-13-1,-1-9 0,-5-10 1,0-13-1,0 0 0,0 0 0,0 0 1,6-17-1,-6 5 0,0 0 0,-5-1-1,5-3 2,-4 3-2,1-1 1,0 2 0,-4-2 0,1-1 1,-5 3-1,-1-2 0,-2 5 1,-6-3-1,0 4 0,-5-2 1,1 4-1,-2 6 0,-1 0 1,0 0-1,3 9 0,-2 6 0,3 3 0,3 2 0,1 4 0,5 0 0,2 3 0,3 2 0,5-3 0,4-2 0,10-2 0,3-3 0,5-4 0,6-3 0,7-5 0,4-7 1,6-4-1,5-5 2,3-4-2,1-4 0,-1-2 1,-2 1-1,-3-1 0,-7 2-1,-8 1-1,-6 3-1,-12-1-9,-6 2-22,-5 12-2,-12-8 2</inkml:trace>
  <inkml:trace contextRef="#ctx0" brushRef="#br0" timeOffset="6944.69">15831 3283 12,'-13'-8'23,"4"4"-2,9 4-5,-11 4-5,11-4-3,-11 25-4,8-2-1,3 13-2,0 11 0,0 14-1,0 17 0,7 12 1,2 11-1,-2 8 0,4 1 2,-1 2-2,0-4 0,-1-2 0,-1-12 1,-1-6-1,-4-10 0,1-8 0,-4-10 1,0-8-1,0-11 0,0-7 0,0-11 1,0-6-1,0-17 0,0 12 1,0-12 1,-4-12-1,4 1-1,-3-1 1,-1-1 0,1-1 0,-1 1-1,0 1 0,-2 2 0,6 10 0,-13-17 0,13 17 1,-21-11-2,11 7 2,-5 0-1,-3 4 1,1-4 0,-3 4-1,-2 0 1,-1 4-1,2-1 1,-2 3 0,2 0 1,0 3-1,3 0 1,1 0-2,1 0 1,5 3-1,2 0 2,4 0-4,5 1 2,4 1 0,6 1 0,3-1-1,3 0 1,4-2 1,5-2-1,3-3 0,-1-7 2,2 0-1,-1 0 0,3-7-1,-3-1 1,3 2 0,-3-1-1,-6 2 1,1 1-1,-6 1 1,-2 3-1,-4 0 1,-11 0 0,13-4-1,-13 4 1,0 0-2,0 0-2,0 0-7,-8-12-24,8 12-2,-7-11-2</inkml:trace>
  <inkml:trace contextRef="#ctx0" brushRef="#br0" timeOffset="9039.9">15568 671 15,'0'0'20,"0"0"-4,0 0 1,0 0-4,0 0 0,0 0-2,0 0-2,0 0-2,0 0 1,0 0-4,-44-11 0,44 11-1,0 0 0,-42-14 2,42 14-2,0 0 0,-48-17 0,48 17 0,0 0-1,-50-16 0,50 16-1,0 0 0,-42-14-1,42 14 1,0 0-1,0 0-1,0 0 0,0 0-2,0 0-3,0 0-14,0 0-19,0 0-1,0 0-2</inkml:trace>
  <inkml:trace contextRef="#ctx0" brushRef="#br0" timeOffset="9994.99">15605 1082 8,'0'0'19,"0"0"-2,0 0 0,0 0-5,0 0-1,0 0-3,0 0-2,0 0 0,0 0-1,0 0-2,0 0-1,0 0 0,0 0 0,0 0-1,0 0 1,0 0-1,0 0 1,0 0-1,0 0 1,0 0-1,0 0 1,0 0 0,47 28 0,-47-28 0,0 0 0,56 3 1,-56-3-1,45-3 0,-45 3 1,47-8-3,-47 8 2,48-14-2,-48 14 1,45-20-1,-45 20 1,0 0 1,56-33-1,-56 33 0,0 0 0,44-31 0,-44 31-1,0 0 0,0 0-1,0 0-2,0 0-6,38-41-20,-38 41-10,0 0 0,0 0 1</inkml:trace>
  <inkml:trace contextRef="#ctx0" brushRef="#br0" timeOffset="10998.09">15881 706 1,'0'0'17,"0"0"0,0 0-3,0 0-1,0 0-6,0 0-2,0 0 1,0 0-2,0 0 0,0 0 0,0 0-1,0 0 0,0 0 2,0 0-2,0 0 2,0 0-2,0 0 1,0 0 2,0 0-2,0 0-2,0 0 1,0 0-1,0 0-1,0 0 1,0 0-1,0 0 1,0 0-1,0 0 0,0 0 1,0 0 0,0 0-1,0 0-1,0 0 1,0 0 0,0 0-1,0 0 0,0 0 1,0 0-1,0 0 1,0 0 0,0 0-1,0 0 0,0 0 1,0 0-1,0 0 0,0 0 1,0 0-1,0 0 0,0 0 0,0 0 0,0 0 0,0 0 0,0 0-1,0 0 1,0 0 0,0 0 0,0 0 0,0 0-1,0 0 1,0 0 0,0 0 0,0 0-3,0 0-13,0 0-22,0 0 0,0 0-2</inkml:trace>
  <inkml:trace contextRef="#ctx0" brushRef="#br0" timeOffset="12958.29">15620 1609 7,'0'0'17,"-14"-8"-2,14 8-1,-17-6-2,7 6-2,-6-6-1,1 6-3,-6-3-2,-3 3 0,-4 0-2,-3 5 2,-3 0-2,-3 4-1,-4-1 2,1 5-1,-1 0-1,1 4 1,2 3-1,1 0 0,1 1 1,8 1 0,0 2-1,8 2-1,3 4 3,7 0-4,7 7 4,3 2-5,13 3 4,4-1-2,6 2 0,6-2 0,5 2 0,4-2 1,0 0-1,3-8 0,-2 5 0,-2-3 1,-2-2-1,-3-2 0,-5-3 0,-4-5 1,-4-6-1,-5 1 1,-4-9-1,-10-9 1,12 13 0,-12-13-1,0 0 1,3 10-1,-3-10 0,0 0-1,-6 10-3,6-10-8,-6 10-14,6-10-12,0 14 1</inkml:trace>
  <inkml:trace contextRef="#ctx0" brushRef="#br1" timeOffset="21149.1">13425 4010 3,'-11'-12'14,"-5"1"2,5 5-5,0 4 1,-3-2-2,-1 4-1,-3 0-1,2 0-1,-8 4-2,3 4 0,-4 1 0,2 5-1,-5 4-1,1 3-1,1 4 1,-1 4-1,-1 2 1,3 7-1,0 1-1,1 5 1,3 0-1,2 6 0,2 1 0,6 4 0,4 3-1,2 2 1,5 1 0,0-2 0,8-2 0,1-3-1,5-5 0,4-3 1,3-10-1,5-7 1,1-5-1,5-6 0,4-6 0,4-2 1,0-10-1,4-3 0,2-4 1,2-4-1,0-5 0,-1-4 1,0-5-1,-4-5 1,1 0-1,-5-3 1,-2-3-1,-4-1 1,-3-1-1,-2-1 0,-3 0 0,-2 0 2,-6 0-2,-4 3 2,-1-5-1,-3 7 0,-5-2 1,-4-1-1,0-3 1,-6 2-1,-5-4 1,-3 2 0,-4-1-1,-5 0 0,-2-1 0,-2 4 0,-1 3 0,-1 3 0,-4 0-1,1 9 1,-5 3 0,0 6-1,-9 5 0,-4 3-2,-3 10-3,-8 1-6,1 11-29,-1 12 1,-2 11-3</inkml:trace>
  <inkml:trace contextRef="#ctx0" brushRef="#br1" timeOffset="22976.29">12921 4432 4,'0'-27'16,"0"10"1,-4-3-5,-2-2 1,2-2-3,-5-5-1,1 0 0,-6-6-2,0 1 0,-6-10-1,-1 6 0,-5-4-1,-1 1 2,-7-2-4,0-1 1,-6 1-2,1 3 1,-6-3 0,-1 2 1,-2-1-3,-2 1 1,-3 1 0,2 5-1,-8 0 1,3 3-1,-4 3 0,0 4-1,1 3 1,-2 3 0,-1 4 0,2-1-1,1 4 0,2 1 1,2 5-1,3 3 0,1 3 0,2 5 0,5 5 0,2 6 0,3 3 0,3 6-1,4 5 1,4 4 0,3 2-1,2 2 1,6 4 0,2 2-1,2-1 1,5 2 0,2 0 0,6-1 0,0 5 0,0 0-1,6 2 1,2 2 0,2 3 0,2-1-1,4 4 1,3-1 0,0-2-1,2-1 1,6 1 0,4-4 0,4 0 0,1-2-1,6-4 1,0 0 0,7-2 0,2-1 0,2-1 0,5-3-1,0-3 0,5-3 0,3-3 1,2-3-1,0-5 0,0-4 0,3-7 0,-3-5 1,-1-6-2,-3-7 2,-1-7 0,-5-7 0,1-5 0,-4-8 2,-4-6-4,-2-3 4,-9-7-2,-2-3 0,-7 1 0,-4 0 0,-7 1 0,-7 1 0,-6 1 0,-7 3 0,0 5-2,-10 0 0,-2 7 0,-5-2-4,1 12-14,0 2-16,-6 3-3,4 7 1</inkml:trace>
  <inkml:trace contextRef="#ctx0" brushRef="#br1" timeOffset="26797.67">11407 3863 9,'-9'-4'11,"9"4"2,0 0-5,0 0 0,0 14-1,0-2-2,0 7-1,0 7 0,3 11-2,3 9 1,0 11-1,2 7 1,3 12-1,-3 5 1,3 4-2,-3 2 0,-2-3 0,-6-3 0,0-4-1,0-11 3,-10-6-2,-1-11 2,2-8 0,-7-10 0,4-6 1,-3-7 0,-1-5-1,-2-5 0,2-3 0,-3-5 1,0 0 1,-5 0-2,2 0 0,-5-6-1,-1-1 1,-2-3 0,-3 0-1,-3-3 0,-2-1 1,-4-2-1,-1-4-1,-6-5 1,-1 1-2,-5-5 1,2-1 1,-5-4-2,3-1 1,1-3 0,2 1-1,1-1 1,5 4-1,4 3 1,4 2-1,3 2 1,3 5-1,1 5 0,7 5 0,0 2 0,-1 3 0,4 4 0,1 3 0,2 0-1,0 6 1,4 1-1,2 3 1,1 2 0,4 2-1,1 3 1,2 0 0,4 4-1,-3 3 1,3 1 0,0 2 0,0-1 0,0 2 0,0 1 1,0 1-2,0 1 1,6 0 0,-2 2 0,1-1 0,5 0-1,2-2 1,0-3 0,1-2 0,1-4-1,0-4 1,2-5 0,-1-5 0,0-2 0,3-5 0,2 0 0,0-3 0,3-4 0,-2-1 0,2-1 0,-1-6 0,-2-5 1,-3-3-1,-2-6 0,-5-4 1,-1-2-1,-4-3 0,-5-3 0,0 0 1,-8 1-1,2 2 0,-4 6 1,0 1-1,-2 2 0,-2 5 0,-2 5 0,2 2 0,0 6-1,-1 0-2,4 6-1,-3-1-7,14 6-10,-11 0-11,11 0-7,0 0-2</inkml:trace>
  <inkml:trace contextRef="#ctx0" brushRef="#br1" timeOffset="28859.88">11297 4321 8,'-7'49'8,"3"-19"-2,-2 2 0,3 3 0,-3 0-2,2-3 0,-2-1-1,3-3 3,-3-5-1,2-3 0,-1-4-1,5-3 2,0-13-1,-6 12 2,6-12-2,0 0 1,0 0-1,-9-4 0,9 4-2,-12-12 1,12 12-1,-18-18-2,5 8 1,-1 2-1,-4-4 2,-2 0-2,-5-4 2,-2 3 0,-5-4-1,-1 0 0,-7 0 0,-1-1-1,-5-1 1,0-1 0,-4 1-1,2-2 1,-1 0-1,1 2 3,0-5-2,4 2-1,1-5 1,4 5-1,2 0 0,6 1 0,2 1-1,5 5 1,5 3-1,4 2 0,3 4 1,12 6-1,-14-5 0,14 5 0,0 0 0,0 0-1,0 0 1,-9-3 0,9 3 0,0 0 0,0 0 0,0 0 0,0 0 0,0 0 0,0 0 0,-11 6 0,11-6 0,-13 4 0,13-4 0,-18 7 0,8-2 0,-3 0 0,0 2 0,0-2 0,1 2 0,0 2 0,0 0 0,1 0 0,3 0 0,-2 1 0,3 0-1,0-1 1,-1 1 0,2 0 0,6-10 0,-10 18 0,7-8-1,3 2 1,0 1-1,4 1 1,3 1-1,0-3 1,4 5 0,0-4 0,0-2 0,3-2 0,-4 0 0,3-4 0,-2 1-1,0-2 1,1 0 0,0 0 0,1-1-1,-2-3-2,3 0-7,-4-3-28,-1-13 1,3-1-3</inkml:trace>
  <inkml:trace contextRef="#ctx0" brushRef="#br1" timeOffset="30421.04">10436 4246 2,'0'0'8,"0"0"-1,0 0 0,0 0 0,0 0-2,3 9-1,-3-9 0,6 16 1,-6-16 0,7 22 1,-7-12-2,5 7 1,-5-5-1,2 3-1,-2-3 1,0 3 1,0-1-3,-5 0 2,0-2-2,-2 1 0,0-1 0,-2 2 0,-3-3 0,-1 3 0,0-4-1,1 2 0,-2-3 0,4 3 0,-2-5-1,3-1 2,9-6-2,-16 8-2,16-8-4,-9 0-9,9 0-18,0 0-2</inkml:trace>
  <inkml:trace contextRef="#ctx0" brushRef="#br1" timeOffset="33013.3">12300 4316 8,'0'23'6,"12"-7"-1,0 8 0,3 4 2,4 10-2,3 8-1,6 4-1,-1 5 1,3 3 0,-1 0-2,1 0 1,0-4-1,-1 2 1,-2-9-2,0-3 1,-4-3-1,-1-4 0,-1-4-1,-3-3 3,-5-4-2,1-6 0,-3-4 1,-3-3 0,-8-13 0,13 14 1,-13-14 1,0 0-2,10 7 2,-10-7-2,0 0 0,10 5-1,-10-5 1,14 8-1,-4-4 0,8 4 0,1 0 0,6 1 1,6 4-1,7 0 0,4 3-1,6 1 1,6-1 0,2 0 1,9-1-1,4-3-1,1-5 1,2-4 0,7-3-1,1-3 1,1-1-1,1-4 0,-4 4 0,-4-5 0,-5 5 0,-1 1 0,-10-1 1,-6 1-1,-11 3 1,-3-4-1,-7 4 0,-7 0 1,-7 0-1,-3 0 1,-4 0 0,-10 0 0,0 0 1,0 0-1,0 0-1,-7 9 2,-3-6-2,0 3 0,-3-2 0,1 2 0,-3-3 0,1 2 0,-1-5 0,-1 5 0,1-5 0,1-3 0,1 3 0,3-7 0,10 7 0,-16-10 0,16 10 0,0-19-2,4 9 2,5 1-1,3-3 1,5 0 0,4 0 0,3 3 0,5 0 0,2 2 0,2 4 1,5 3-1,-2 0 0,1 0 0,1 6 0,-1 1 0,-5 3 0,-1 0 0,-3 5 2,-5-4-2,-3 3 0,-5-1 1,-5 2 1,-6 1-2,-4-1 1,-11 3-1,-4-3 1,-8 2-1,-2 0 2,-8-2-2,-4-1 0,-6-3 1,-2-2 0,0-3 0,-1-1 0,4-5 0,2 0 0,3-5-1,7 0 1,5-4-2,10-3-1,4-10-4,11-3-19,10-3-10,-4-10-4</inkml:trace>
  <inkml:trace contextRef="#ctx0" brushRef="#br1" timeOffset="34863.48">13883 4599 17,'0'0'17,"0"0"-3,0 0-2,0 0-3,10 0-3,6 2 0,2-2-1,7 0-1,6 0 0,4 3-2,5-3 1,4 0-1,-1-5 2,3 1-2,1-2 1,-1 1-2,-5-3 1,-1 2-1,-3 0-1,-5 0 1,-3 3 0,-4 0-1,-8 3 1,-2-5 0,-6 5 0,-9 0-1,13 0 2,-13 0 1,0 0-2,0 0 1,0 0-1,0 0 0,0 0 0,0 0 0,0 0 0,0 0-1,-11-4 0,11 4 1,-9-2-1,9 2 0,-9-5 0,9 5 0,-10-7-1,10 7 1,-9-8 0,9 8 0,-8-14 0,8 14 0,-5-18-1,5 9 1,0-3 0,0 2-1,7-2 1,-1-2 0,2 2 0,4 0 0,2-1 1,3 4-1,3-1 0,2 5 0,4 0 0,-1 5 0,5 4 0,1-1 1,-2 6-1,1 0 0,-4 5 0,1-2 0,-2 5 0,-3-1 0,-1 2 0,-6-1 0,-2 1 0,-4 0 1,-5-1-1,-4 0 0,-4-1 0,-5-1 1,-5-1-1,-3-1 0,-7-3 1,-2-3-1,-4-2 1,-1-5 0,0 0-1,-3 0 1,2-7 0,2 0 0,2-3 0,4-1-1,2-3 1,5 2-1,3-1 0,4-1-2,4 5-2,-1-6-11,7 1-18,0 14-4,0-14-1</inkml:trace>
  <inkml:trace contextRef="#ctx0" brushRef="#br1" timeOffset="41346.12">13339 4983 7,'0'0'6,"0"0"-2,0 0-1,0 0 1,0 0 0,-10 3-1,10-3 0,0 0 0,0 0-1,-3 9 1,3-9 0,0 0 1,0 0 0,0 0 0,0 0 0,0 0-1,0 0 1,0 0 0,0 0 0,0 0 1,0 0 1,0 0-1,0 0 0,0 0-1,0 0 1,0 0-1,0 0-1,-12-15-1,12 15-1,-3-19 1,3 8-1,0-2 2,0 1-1,-3 0-1,3 2 1,0-1-1,0 11 0,-3-15 0,3 15 0,-3-11-1,3 11 1,0 0 0,-10-11-1,10 11 1,-10-5-1,10 5 0,-14 0 1,14 0-1,-13-2 0,13 2 0,-12 0 0,12 0 0,0 0 0,-11 0 0,11 0-1,0 0 1,0 0 0,0 0 0,0 0 0,-4-12-1,4 12 1,0-12 0,4 2 1,-4 0-1,3-1 0,-3 0 0,6-1 0,-6 1 0,4 1 0,-4-1 0,0 11 0,6-15 0,-6 15 0,0-10 0,0 10 1,0 0-1,0 0 0,-13-8 1,13 8-1,-12 2 0,12-2 0,-16 7 0,16-7-1,-14 7 1,14-7 0,0 0-1,-9 4 1,9-4 0,0 0 0,0-11 0,0 11 0,6-14 0,-6 14 0,2-16 0,-2 16 1,0-13-1,0 13 0,0 0 1,0-9-1,0 9-1,0 0-1,0 0-3,0 0-6,0 0-8,5 11-16,-5-11-2</inkml:trace>
  <inkml:trace contextRef="#ctx0" brushRef="#br1" timeOffset="42896.28">13490 4434 7,'0'0'12,"0"0"2,0 0-5,0 0 0,0 0 0,0 0-4,0 0 0,0 0-1,0 0 1,0 0 0,0 0-3,0 0 0,0 0 0,0 0-1,0 0-1,0 0 1,0 0-1,0 0 1,0 0-1,0 0 1,0-9 0,0 9 0,0 0 0,12-11 1,-12 11-1,11-7 0,-11 7-1,14-7 2,-14 7-2,17 0 1,-17 0-1,15 0 1,-15 0-1,11 5 1,-11-5 0,0 0-1,0 0 2,0 0-1,0 0 0,7 9 0,-7-9 0,0 0 0,0 0-1,0 0 0,0 0 1,0 0-1,-6 9 0,6-9-1,0 0 0,0 0-3,0 0-6,0 0-4,0 0-7,0 0-3,0 0-3</inkml:trace>
  <inkml:trace contextRef="#ctx0" brushRef="#br1" timeOffset="43759.37">13548 4437 12,'-9'0'14,"9"0"-2,0 0-3,-6-10-2,6 10 2,0 0-3,4-10-2,-4 10-1,0 0 1,9-9-1,-9 9-2,9 0 0,-9 0 0,11 0-1,-11 0 1,11 9 0,-11-9 1,0 0-1,10 12 0,-10-12 0,0 0 0,0 12 0,0-12 0,0 0-1,-12 11 1,12-11 0,-11 6-1,11-6 0,-12 3 0,12-3 1,-11 0-1,11 0 0,0 0 0,-10-5 0,10 5 0,0 0 0,0-13 1,0 13-1,10-12 1,-10 12-1,11-14 2,-11 14-2,13-10 1,-13 10-1,14-4 1,-14 4-1,14 0 0,-14 0 1,12 8-1,-12-8 1,6 12 1,-6-12-2,0 17 1,0-17-1,-5 19 1,-1-10-1,-1 1 0,7-10 1,-17 14-1,17-14 0,-17 5 0,17-5 1,-15 0-1,15 0 0,-10-10 0,10 10-1,-4-16-1,4 16-8,4-15-10,0 4-15,6 7 2</inkml:trace>
  <inkml:trace contextRef="#ctx0" brushRef="#br1" timeOffset="45497.54">13627 4891 6,'-9'5'8,"9"-5"0,0 0 1,0 0-1,0 0-2,0 0 1,0 0-1,0 0 0,0 0-1,0 0 0,0 0 0,0 0 0,0 0-2,0 0 1,0 0-1,0 0 0,0 0 0,0 0-2,0 0 2,0 0-2,0 0 0,0 0 0,0 0-1,0 0 2,0 0-2,0 0 0,0 0 1,0 0-1,0 0-1,0 0 1,0 0 0,0 0-2,0 0 1,0 0-1,0 0-1,0 0 0,0 0-2,0 0 0,0 0 0,0 0-2,0 0 3,0 0 0,0 0-1,0 0 3,0 0 1,0 0-1,0 0 1,0 0 1,0 0 1,0 0-1,0 0 2,0 0-1,0 0 0,0 0 0,0 0 1,-9-7 1,9 7-1,0 0 0,0 0 0,0 0 0,0 0 1,0 0-1,-10-4 1,10 4-1,0 0 0,0 0 1,0 0-1,0 0 0,0 0 0,0 0-1,0 0 2,0 0 0,0 0-1,0 0 1,0 0-2,0 0 1,0 0-1,0 0 0,0 0-1,0 0 1,0 0-1,0 0 0,5 10 0,-5-10 0,10 12 0,-10-12 0,15 18 0,-5-8 0,2 1 0,-1 0 1,1-1-1,0 0 0,1-1 0,-1-2 0,1 0 0,-2 0 0,-1-2 0,-1 0 1,-9-5-1,13 7 0,-13-7 0,0 0 1,11 5-1,-11-5 1,0 0-1,0 0 2,0 0-1,0 0-1,0 0-3,0 0-1,0 0-15,0 0-14,0-13-3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5:14.4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1888 17750,'0'-17'0,"0"-3"3068,15-24-3068,30-34 0,-10 25 0,8-7 0,2-1 0,10-12 0,4-2 0,1 0 9,-13 17 1,0-1 0,2 1 0,-1 1-10,14-17 0,1 2 0,-4 5 0,8-3 0,-3 5 430,-6 8 1,-1 3-431,-8 7 0,-1 3 939,-6 5 1,-1 1-940,-2 1 0,1 0 0,-1 2 0,1 0 0,0 0 0,0 0 978,33-29-978,-11 8 0,-14 11 0,-9 14 0,-6 7 0,-8 7 0,-6 3 0,-9 7 0,-14 18 0,2-7 0,-6 13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5:19.5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1212 24575,'0'-17'0,"9"-21"0,29-30 0,2 18 0,7-2 0,15-9 0,6-2 0,-13 17 0,2 0 0,0-1 0,2 0 0,0 0 0,-1 1 0,-4 4 0,-1 0 0,-1 2 0,17-16 0,-3 2 0,-16 13 0,-4 3 0,21-21 0,-23 17 0,-12 10 0,-9 8 0,-2 1 0,-5-1 0,-4 3 0,-2-1 0,-4 9 0,-3 5 0,-3 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5:20.9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1435 23742,'2'-5'0,"14"1"412,24-12-412,41-21 0,-24 6 0,6-8 0,6-10 0,7-8 0,2-4-549,-12 10 0,1-1 0,1-2 0,-1 0 549,2-1 0,-1-1 0,0 1 0,0 1 0,-4 2 0,0 0 0,-2 3 0,-4 4 310,22-15 1,-7 8-311,-10 8 0,-3 4 96,-9 6 1,-2 2-97,34-22 0,-11 6 0,-13 8 1803,-11 9-1803,-14 8 0,-9 7 0,-10 7 0,-5 0 0,-2 1 0,-6 2 0,-8 6 0,2 1 0,-5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5:22.42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1347 24575,'2'-5'0,"39"2"0,51-9 0,-26 2 0,6-5 0,-3-5 0,5-6 0,1-3 0,9-4 0,2-4 0,1-1-478,-20 8 1,0-1 0,2-1 0,1-1 477,12-5 0,3-2 0,1 1 0,-2 0-357,-3 3 1,-1 1 0,0 0-1,0-1 357,0 0 0,0-1 0,0 0 0,-1 1 0,-1 1 0,0-1 0,-2 2 0,-3 0-125,7-3 1,-4 1 0,-3 1 124,-7 4 0,-2 1 0,-4 1 0,11-6 0,-6 3 0,-15 7 0,-4 1 1277,23-9-1277,-18 9 1985,-14 6-1985,-13 6 446,-23 5-446,-30 6 0,-23 10 0,-17 9 0,-1 9 0,15 5 0,22-14 0,14-4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5:23.8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1361 20403,'17'0'0,"25"0"1967,34 0-1967,-23 1 0,5-2 0,21-3 0,6-6 0,-14-4 0,3-6 0,1-3-115,3-3 0,1-3 1,1-2 114,5-6 0,2-3 0,-1-2 0,-2-1 0,0-2 0,-1 1 0,-4 2 0,0 2 0,-1-1 0,1-2 0,0 0 0,-3 0 0,-7 4 0,-2 1 0,-3 0 302,22-13 1,-5 1-303,-10 5 0,-5 2 543,-7 3 1,-2 2-544,-9 2 0,-2 2 0,29-24 0,-18 12 857,-14 11-857,-11 9 0,-5 5 0,-3 3 0,-4 4 0,-14 1-1696,-20 4 0,4 4 0,-9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06T15:13:50.270"/>
    </inkml:context>
    <inkml:brush xml:id="br0">
      <inkml:brushProperty name="width" value="0.07938" units="cm"/>
      <inkml:brushProperty name="height" value="0.05292" units="cm"/>
      <inkml:brushProperty name="color" value="#00B0F0"/>
      <inkml:brushProperty name="fitToCurve" value="1"/>
    </inkml:brush>
  </inkml:definitions>
  <inkml:trace contextRef="#ctx0" brushRef="#br0">23 2093 18,'-6'-9'20,"6"9"-4,-11-10-1,11 10-4,0 0-3,0 0-2,0 0-3,0 0 0,0 0 0,-3 12-2,3-12 1,8 19 1,-2-6-1,6 4 1,-2 3-1,6 6 1,0 1 2,5 5-2,1 4-1,2 5 0,4 2 0,3 7 0,1 4-1,2 4 0,2 3 0,2 0 1,0 0-1,2-3-1,-3-3 1,1-3 0,-2-9 1,-1-5 0,-1-6 0,-5-5-2,-2-7 2,-5-3-1,-3-5 0,-1-4 1,-8-4-1,1-4 1,-11 0 0,10 0-1,-10 0 1,7-19 0,-7 5-1,8-5 1,-2-6-2,4-7 1,3-8-1,3-7 0,8-12 0,7-11 0,7-11 0,11-12 0,10-9-1,11-12 1,10-9 0,13-7 0,9-3-1,7-5 1,12-3 0,6-2-1,4 1 2,-1 4-1,5 3 0,1 4 0,-2 5 0,-10 9-1,-6 14 2,-9 9 0,-13 11-1,-8 11 0,-15 11 0,-12 11 0,-9 12 0,-8 7 0,-11 7 0,-8 6-1,-6 6 2,-4 3-1,-6 4 1,-9 5 0,0 0-1,0 0 1,-21 14 0,6-3 0,-3 1-1,-2 1 0,-1 6-3,-2-1-7,3 3-22,-3 6-8,-8 0-3,-3 7 2</inkml:trace>
  <inkml:trace contextRef="#ctx0" brushRef="#br0" timeOffset="1323">122 2157 1,'-15'-4'13,"2"4"-1,13 0-2,0 0-4,-11 0 0,11 0 0,5 8 0,3 2-2,3 5 0,5 6 0,8 4 1,7 8 1,4 4-1,9 8 0,3 0-2,6 5 0,1-2-1,2 1 1,-3-4-1,-3-3 1,-4-7-2,-5-3 1,-6-9 0,-5-4 0,-10-7 1,-1-1 3,-10-9 0,-9-2-2,0 0 1,0 0 0,-16-13 0,-5 1-2,-10-5 0,-7-6-1,-6-4-1,-5-4-1,-4-3 1,-3-4 0,0-1-1,3 0 1,3 0-1,4 3 0,5 2 0,6 1 0,4 8 0,8 1 0,6 7-1,4 2 0,13 15 0,0 0 0,10 0 0,8 16 0,13 6 0,7 10 1,11 7 0,10 13 0,10 7 0,6 5 0,3 2 0,2 1 0,-6-4 1,-4-4-1,-8-9 1,-10-8-1,-14-12 1,-9-9 1,-12-9 1,-17-12-1,0 0-1,-11-15 1,-12-7 0,-10-9 0,-11-9-1,-10-11 0,-10-7-1,-5-4 1,-2-1 0,2 1-1,0 4 0,5 5 0,10 11 1,8 8-1,9 9 0,9 8-1,7 5 1,5 4-1,16 8 0,0 0 0,10 21 0,12 5 0,10 10-1,12 10 1,12 12 0,9 5 1,6 4-1,2-1 1,-6-3 0,-4-7 0,-7-9 0,-12-9 0,-10-13 1,-12-6 0,-10-10 1,-12-9-1,0 0 0,-24-24 1,-7-4-1,-8-6 0,-13-13 0,-7-6-1,-6-4 1,-4-1-1,2 0 2,1 4-2,10 7 0,6 8 0,12 9 1,7 7-2,9 10-1,10 7 1,12 6 0,13 25 0,9 5 0,12 9 0,10 11 0,9 6 0,6 4 1,2 0 0,1-2 0,-6-5-1,-5-7 1,-6-8 0,-9-10 0,-10-5 0,-6-6 1,-6-5 0,-14-12 0,8 9 0,-8-9 0,-11-5 0,0 0 0,-2-1 0,-2 2-1,-2-1 0,2 1 0,-1 1 0,2 3 0,2 0 0,2-3 0,10 3 0,-15 0 0,15 0-1,0 0 1,0 0-1,0 0 1,0 0 0,9-9-2,6 0 2,4-5-1,8-7 1,5-6 0,6-12 0,8-11 0,6-12 0,7-11 0,7-11 0,8-12 0,5-12-1,7-10 1,4-5 0,7-6-1,5-3 1,7-4-1,2 0 1,2 3 0,-2 6 1,1 5-1,-1 5 0,-2 11 0,-8 9 0,-8 12 0,-9 10-1,-12 9 1,-8 10-1,-10 12 0,-11 9 0,-12 9 1,-9 10 0,-10 12 0,-12 4 0,-4 29 0,-15 5 1,-13 15-1,-18 13 1,-15 15 0,-13 16 1,-15 15-2,-14 14 1,-15 11-1,-10 12 1,-7 11-1,1 9 1,-4 5-1,0 2 0,6-5 1,10-8-1,17-14 0,15-18 1,16-23-1,18-19 0,21-25 0,18-20 0,16-24-1,15-20 1,11-18 0,12-17 0,12-15-1,9-15 1,8-18 0,7-15-1,9-16 1,7-13 0,8-9 0,7-8-1,5-7 1,2-4-1,6 4 2,1 2-1,-2 9 0,2 11 0,-7 12 0,-8 14-1,-10 16 1,-10 17 0,-14 13-1,-12 16 0,-15 15 1,-15 14 0,-23 16 0,0 22 0,-19 14 0,-18 13 1,-15 16 0,-12 14 0,-15 15-1,-11 15 1,-13 13 0,-12 10-1,-10 10 1,-1 12-1,-3 5 0,-1 3 1,2-3 0,7-7-1,10-11 0,17-14 2,15-20-2,18-24 0,16-24 0,20-22 0,15-25 0,14-24-2,17-21 2,11-19 0,12-18-1,10-15 1,9-20-1,11-11 1,10-10 0,7-9 0,10-8-1,5-7 0,6 2 2,1 0-1,1 11 1,-2 6-1,0 9-1,-8 15 1,-12 15 0,-10 20 0,-16 14-1,-13 20 0,-15 19 1,-17 19 0,-21 20 0,-25 17 1,-17 20 0,-15 14-1,-14 18 1,-15 16 0,-13 13 0,-15 11-1,-9 9 2,-4 13-2,-4 5 0,-4 6 0,-4-2 1,6-3-1,7-11 1,15-12-1,13-18 0,18-20 0,16-24-1,20-17 1,16-18-1,15-17 1,10-10-2,3-10 2,17 0 0,-3-3 0,0-1 2,2-3-2,-2 0 0,-3 1 1,-11 6-1,15-13 0,-15 13 1,6-12-1,-6 12 0,-4-11 1,4 11-1,-9-10 0,9 10 0,-13-10 1,13 10-1,-15-8 0,15 8 0,-15-7 0,15 7 0,-15-6 0,15 6 0,-13-5-1,13 5 1,-12-5 0,12 5 0,-10-3 0,10 3 0,-9-4 0,9 4 0,0 0 0,-11-4 0,11 4 0,-9-7 0,9 7 0,-12-11 1,12 11-1,-18-16 0,5 6 0,0-4 0,-5-1 0,-1-2 1,-4-2-1,-3-1 0,-4-3 0,-3-2 0,-3-2 0,-1-1 0,-1-3 1,1 1-1,-1-1 0,1-2 0,4-2 0,1 2 0,1 0 0,4 3 0,2 1 0,3 3-1,2 3 1,4 5-1,2 5 1,4 3 0,10 10-1,-10-7 0,10 7 1,4 13-1,6 3 0,5 8 1,4 5-2,8 9 2,4 6 0,7 6 0,6 5 0,5 2 0,1 1 0,0-2 0,0-5 0,-3-4 0,-7-5 0,-6-9-1,-6-7 2,-8-8-1,-6-4 2,-14-14-1,11 7 0,-11-7 0,-15-14 0,-2-1 0,-7-6 0,-6-5-1,-8-6 1,-7-5-1,-5-2 0,-3-3 1,-4-2-1,1 1 1,1 3-1,2 3 0,4 5 0,7 2 0,5 5 0,6 7 0,9 2-1,6 5 1,5 3-1,11 8 0,0 0 0,0 0 1,16 3-1,5 12 0,6 9 1,8 9-1,5 9 1,6 10 0,5 7 0,-1 5-1,2-2 2,-4-2-2,-5-4 2,-6-7-2,-5-10 2,-8-10-1,-6-8 1,-8-10 0,-10-11 0,0 0-1,-12-11 1,-7-12 0,-6-6 0,-6-11 0,-7-8-1,-8-10 0,-2-4 0,-1-2 1,0 1-2,3 4 2,5 3-1,4 8-1,8 9 1,4 9 0,8 8-1,4 7 0,6 4 0,7 11 1,0 0-1,12 19 0,3 6 1,11 10-1,4 7 1,8 12 0,8 9 0,4 6 0,1-2 0,-1-3-1,-1-5 1,-8-8 0,-5-9 0,-7-12 1,-8-10-1,-7-10 1,-14-10 0,0-11-1,-5-7 1,-11-11 0,-5-9 0,-7-9 0,-7-8-1,-3-4 1,-7-3-1,1 2 1,-3 3-1,5 6 0,2 7 0,5 7 0,5 9 0,6 5-1,7 6 1,7 6-1,10 11 0,-11-12 0,11 12 0,8 12 1,5 3-1,9 9 1,6 7-1,6 10 1,8 6 0,3 9 0,4 4 0,-1-1 0,0 0 0,-7-2 0,-1-5 0,-5-3 0,-5-4-1,-4-4 2,-4-2-2,0-3 2,-2 0-2,-1 0 2,-2-1-2,0-2 2,-1-3-1,-1-4-1,-2-4 1,-1-4 0,-2-4 0,-10-14 0,12 14 0,-12-14 0,0 0 1,0 0-1,9 5 0,-9-5 1,0 0-1,0 0 0,0 0 0,0 0 0,0 0 0,0 0 0,0 0 0,0 0 0,0 0 0,0 0 0,0 0 0,8-15 0,-4 5 0,3-4 0,5-6 0,1-4 1,6-5-1,5-8 0,5-9 0,8-8 0,6-8 1,9-8-1,4-8 0,4-6 0,5-6 0,4-3 0,2 0 0,-2 2 0,1 3 0,-1 7-1,-3 5 1,-2 7 0,-3 8 0,-7 8 0,-6 9 0,-9 9 0,-8 11 0,-12 8 0,-19 16 0,0 0 0,-20 24 0,-14 11 0,-11 12 0,-10 14 0,-11 12-1,-8 11 1,-7 12 0,-5 10-1,-3 9 1,0 1 0,7-1 0,4-6 0,13-9 0,11-11 0,15-17-1,14-21 1,16-20 0,13-22-1,12-20 1,14-21 0,8-20 0,12-20-1,8-19 1,8-19-1,8-16 1,9-18 0,9-14-2,7-6 2,6-11 0,4 1 0,3 2 0,2 6 2,-1 10-2,2 15-2,-6 12 2,-10 17 0,-8 15 0,-13 20-1,-11 15 0,-14 20 1,-15 17 0,-19 21-1,-19 22 2,-17 18-1,-20 20 1,-20 16 0,-14 18 1,-18 15-2,-11 12 1,-17 9-1,-9 6 1,-8 5-1,1 4 1,0-2-1,3-6 0,6-11 1,8-13 0,17-20-1,19-15 0,17-22 0,18-20 0,19-20 0,19-25 0,22-20-1,17-21 0,17-20 0,16-17 1,14-16-1,17-15 1,12-13-1,10-5-1,6-3 4,2 0-2,3 4 0,1 3 0,-4 10-2,-9 9 2,-13 17 0,-11 17-1,-17 16 0,-14 20 1,-20 23 0,-23 24 0,-22 24 0,-20 22 1,-27 21 0,-18 18 1,-13 17-1,-21 19-1,-13 13 1,-15 10 0,-7 10 0,-4 8-1,3 3 0,0-1 0,5-8 1,12-15-1,18-21 0,21-22 0,20-28 1,22-30-1,21-31 0,24-29-1,23-27 0,17-26 1,20-23 0,13-17-1,16-17 0,17-17 1,8-8-1,10-4 1,3 0 0,8 4 0,-1 5-1,-3 10-1,-10 14 2,-8 20 2,-15 18-1,-16 17-1,-17 19 1,-22 20-1,-26 24 0,-18 21 1,-18 25-1,-24 16 0,-21 20 0,-16 15 0,-14 17 0,-15 18 0,-8 13 1,-10 8-1,-10 7 1,-4 7-1,5 1 1,3 0-1,2-8 0,10-13 0,14-18 0,18-17 1,19-22-1,18-23-1,20-25 1,20-19 0,16-21 0,15-15-1,11-17 1,8-14 0,7-11-1,9-13 1,4-13 0,7-11 0,6-9 0,4-8-1,5-8 1,5-3 0,0-3 0,0 1 0,2 4 0,-1 4 0,-1 6-1,-5 7 1,-3 11 0,-7 9-1,-6 10 0,-7 14-1,-6 13 2,-9 9 0,-10 13 2,-8 10-2,-6 8 1,-6 6 0,-6 6 1,-11 0-1,7 10-1,-7-10-1,-19 17 0,6-7 1,-1 0-1,-1 1 0,-2-2 0,1 1 1,1 1 0,3-1 1,-3 0-1,2 1 0,-3 1 0,1 2 1,-3 3-1,-4 5 0,-1 4 1,-8 6-1,-6 4 1,-4 5-1,-7 11 1,-3 6-1,-7 10 1,-6 10-1,-7 12 0,-5 11 0,-8 10 0,-6 11 1,-4 5-1,-5 6 0,-2 4 0,3-3 0,2-4 1,2-2-1,12-9 0,6-7 1,10-13-1,9-15 0,11-14 0,9-13 0,11-13 0,11-12 0,6-13 0,5-8 0,4-11 0,0 10 0,0-10 0,0 0 0,0 0 0,0 0 0,0 0 0,0 0 0,0-13 1,0 13-1,-12-9 0,3 5 0,-1-1 0,0 1 0,-1 0 0,0 4 0,1-3 0,0 3 0,10 0 0,-14 0 0,14 0 0,0 0 0,-11 7-1,11-7 1,-6 15 0,2-2 0,0 2 0,0 2 0,-2 0 0,3-1 0,-1 0 0,-1-4 0,5-12 0,-4 13 0,4-13 0,0 0 0,7-23 0,2-3 0,7-11-1,4-12 1,8-11 0,5-9 0,6-7 0,1 1-1,2-1 2,-2 9-2,-1 10 1,-7 12 0,-8 11-1,-7 12 1,-6 12 1,-11 10-1,-9 23 0,-9 10 0,-11 12 1,-7 11-1,-8 11 1,-3 7-1,-3 0 0,0-3 0,4-5 0,3-8 0,10-12 0,8-11-1,8-12 1,5-9-1,12-14 1,0 0 0,6-10-1,7-10 1,5-8 0,3-7 1,3-5-1,2 0 0,-1 0 1,-2 4-1,-3 7 0,-4 7 0,-5 13 0,-11 9 0,3 18 0,-11 9 0,-6 6 0,-2 7 1,-5 4-1,-4 2 0,0 0 0,0-5-1,3-3 1,2-8 0,3-6 0,4-5-1,3-6 1,10-13 0,-13 12 0,13-12 1,0 0-1,-10-13 0,6 4 0,-3-4 0,0-1 0,-2-4 0,-3-2 0,1-3 0,-3-2 0,-4-2 0,-1-4 0,-6 0 0,-2-5 0,-1-1 0,-4-2 0,-1 0 0,-2-3 1,0 1-1,-1 0 0,2 0 0,3 0 0,-1 3 0,0 3 0,1 1 0,3 2 0,2 3 0,3 6-1,2 2 1,4 3 0,3 4 0,4 3-1,10 11 0,-9-11 1,9 11-1,0 0 1,6 11 0,3 2 0,5 6-1,4 3 1,3 6 0,6 4 0,2 2 0,2 0 0,0-4 0,-3-4-1,-3-4 1,-3-4 0,-6-5 0,-4-6 1,-12-7-1,10 4 1,-10-4 0,-7-11 0,-2-1-1,-4-3 1,-3-4 0,-4-3-1,-3-2 1,-4-1-1,-2-1 0,-1-1 1,1 1-1,0 4-1,2 0 1,2 4 0,4 3-1,5 4 1,4 1 0,2 5-1,10 5 0,-9-6 1,9 6-1,0 0 1,0 0-1,9 10 1,0 0-1,1 1 2,2 1-2,2 2 2,0-1-1,0 0 0,-2-2 0,0-2 0,1-3 0,-4-3 0,-9-3 0,14 0 1,-14 0-1,0 0 0,0-10 1,-6 0-1,-2-3 1,-2-3-1,-2-1 0,-1-4 0,-2 0 0,0-1 0,1 2 0,-2 3 0,2 2 0,4 1 0,-1 4 0,11 10 0,-13-13-1,13 13 1,0 0 0,0 0-1,-10-9 1,10 9-1,0 0 1,10 9-1,-10-9 0,19 19 1,-5-8 0,1 3-1,3 1 1,3 0 0,0-1 0,2-2 0,-1-2 0,-1-3 0,-2-2 0,-1-2 0,-3-3 0,-5 0 1,-10 0-1,10 0 1,-10 0 0,-4-10-1,4 10 1,-18-16 0,3 5-1,-3-1 1,-3-1-1,-3-1 0,-1 1 0,-2 0 0,-1 1 0,0 2 0,3 0 0,2 4 0,2 0 0,4 3 0,2 3 0,2 0 0,2 0 0,11 0-1,-14 10 1,14-10 0,-9 12 0,9-12-1,-3 16 1,3-7-1,5 4 1,2 2 0,4 2-1,3 7 2,3 2-1,4 5 0,4 6 0,2 3 0,4 4 0,2 4 0,1 4 0,3 4 0,2 3 0,0 2-1,2 1 1,-1-1 1,-4 1-2,-1 1 2,-2-6-1,-3-4 0,-4-5 0,-3-7 0,-5-5 1,-5-7-1,0-10 0,-5-5 0,-8-14 0,10 15 1,-10-15-1,0 0 0,0 0 1,0 0-1,0 0 1,0 0-1,0 0 0,0 0 0,0 0-1,0 0 1,0 0-1,0 0 1,0 0-1,11 4 1,-11-4 0,0 0 0,13-10-1,-13 10 2,16-18-1,-6 7 0,2-2 0,3-3 0,0-1-1,1-2 1,3-1 0,0 0 0,-1 0 0,3 0 1,-1 1-1,-2-2 0,1 3 0,-3-1 0,2 1 1,-3 2-1,-1 0 0,-2 2 0,-3 0 0,0 3 1,-2 1-1,-1 1 0,-6 9 0,6-15 0,-6 15 0,0-9 0,0 9 0,0 0 0,0 0 0,0-11 0,0 11 1,0 0-1,3-17-1,1 5 1,2-5 0,4-4 0,2-6 0,5-3 0,2-5 0,4-2 0,0-2-1,3 0 1,0 1 0,-2 3 0,1 2 0,-4 4 0,-4 4 0,-3 8 0,-5 3 0,-9 14 0,0 0 0,0 0 1,-16 22-1,-4 6 0,-5 8 0,-3 7 0,-4 7 1,-2 2-2,1 1 2,3-5-2,4-6 1,6-9 0,6-8 0,6-10 0,8-15 0,0 0 0,0 0 0,14-22 0,0 0-1,2-8 1,4-2 0,1-3 0,3 3 0,-2 2 0,-2 5 0,-3 6 0,-4 9 0,-13 10 0,9 8 0,-14 13 0,-6 10 0,-7 9 0,-4 9 1,-5 7-1,-2 2 0,-1 3 0,1-4 0,2-5 0,4-6 0,1-10 0,5-9-1,6-9 1,3-7 0,8-11 0,0 0 0,-3-17-1,10-3 1,2-3 0,3-4 0,1-1 0,-1 1 0,2 6-1,-1 3 1,-3 8 0,-10 10 0,15 0 0,-11 11 0,-4 5 0,0 5 0,-4 1 1,-1 3-2,0 0 2,-3-1-1,2-1 0,-1-1 0,1-5 0,0 0 0,2-5 0,-1-3 0,5-9-1,-4 10 1,4-10 0,0 0 0,0 0 0,0 0 0,0 0 0,0 0 0,0 0 0,0 0 0,3 10 0,-3-10 0,-10 12 0,2 0 1,-2-1-2,-3 2 1,-2-1 0,1-2 0,-2 0 0,2-2 0,-1-2-1,2-3 1,2-3 0,1 0 1,1 0-1,9 0 0,-15 0 0,15 0 0,-11 0 0,11 0 0,0 0 0,-11-4 0,11 4-1,0 0 1,0 0 0,0 0 0,-10-4 0,10 4 0,0 0 0,-4-11 0,4 11 0,-3-10 0,3 10 1,-3-13-1,3 13 0,-4-11 0,4 11 0,0 0 0,-8-11 0,8 11 0,0 0 0,0 0 0,0 0 0,-10-4-1,10 4 1,0 0-1,0 0 1,0 0-1,11 0 1,-11 0 0,9-4 0,-9 4 0,13-16 0,-4 4 0,0-6 0,1-3 0,4-6 0,-1-4 0,4-7 0,3-3 0,0-8 0,4-4 1,2-6-1,2-1 0,3-4 0,2 0 0,1 1 1,0 3-2,-2 5 1,-2 8 0,-4 8 0,-2 8 0,-8 10 0,-4 6 0,-12 15 0,0 0 0,4 13 1,-13 9-1,-5 6 0,-5 5 0,-2 4 0,-4 3 1,-3 1-1,1-2 0,1-6 0,2-5 0,4-5 0,5-8 0,3-3 0,12-12 0,-12 5 0,12-5 0,4-19 0,3 3 0,4-7 0,5-6-1,4-6 1,3-6 0,5-5 0,6-6-1,4-5 1,4-5-1,5-6 1,3-3-1,3-5 1,3-3 0,7-4 0,1-5 0,5-2 0,4-6 0,5-3 0,1-2-1,7-1 2,-1-4 0,1 2-2,-2 1 1,0 1 0,0 6 0,-2 6 0,-3 5 0,-6 7-1,-5 6-1,-3 9 1,-6 6 0,-2 8 1,-9 8 1,-7 7-1,-5 6 1,-7 7-1,-4 4 2,-6 7-1,-6 5 1,-13 5-2,0 0 0,-3 11 0,-11 0 0,-5 6-1,-3 2 0,-4 4 1,-4 4-1,-4 3 1,-3 2-2,-5 3 2,1 4 2,-6 1-2,-3 1 1,-2 3 0,0 1 0,-1 1-1,1 1 1,3-5-1,4-1 1,4-6-1,6-4 0,5-9-1,8-5 1,11-8-1,11-9 1,0 0 0,8-12 0,13-5 0,6-6 0,8-8 1,10-7-2,6-7 1,6-5-1,8-5 0,3-3 0,8 0 1,0 0 0,-1 1 0,-3 3 0,-5 8 0,-7 4 0,-7 8 0,-9 8 1,-11 5-2,-10 9 1,-7 8 0,-16 4 0,0 0 0,-11 20 1,-8-4-1,-3 5 1,-5 5 0,-3 4-1,-7 1 0,-2 3-1,1 0 1,1 1 0,0 0-1,1-4 1,3-3-1,4-4-1,9-6 4,4-6-2,5-5 0,11-7 0,0-11 0,10-4-2,7-8 2,6-5-1,11-4 2,7-5-1,7-3 0,5-2 2,3-1-2,4 1 0,2-1 0,-1 2 0,-7 2-3,-2 5 2,-8 6 1,-9 7-1,-7 4 0,-10 9 1,-7 8 0,-11 9 0,-7 8 1,-10 6 0,-8 6-1,-3 3 1,-10 9 2,-7 3-3,-4 1 2,-3 4-1,-6 2-1,0 1 0,0 0 0,0 1-1,4-4 1,5-4 0,5-4-1,4-8 1,12-7 0,6-8 0,6-8 0,16-10 1,-9-6-2,16-9 1,8-8 0,5-6-1,7-6 1,11-4 0,3-4 1,7-2-1,2-4 0,6 2 0,3 0 0,-2 0 0,2 5 0,-4 1-1,-5 4-1,-4 3 1,-6 9 0,-7 4 1,-6 5-1,-7 4 1,-6 5 0,-14 7 1,12-4-1,-12 4 0,-11 9 0,-1 0 1,-4 0-1,0 4 1,-6 0-1,0 2 2,-2 0-2,-1 2 1,0-3-1,0 2 1,-2 0-1,-1 2 1,-1 2-1,0-1 1,0 3 0,-1 2-1,-1 5 0,-5 1-3,1 9-3,-6 1-9,-2 11-25,-6 9-1,-8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8-06T15:14:13.750"/>
    </inkml:context>
    <inkml:brush xml:id="br0">
      <inkml:brushProperty name="width" value="0.05292" units="cm"/>
      <inkml:brushProperty name="height" value="0.05292" units="cm"/>
      <inkml:brushProperty name="color" value="#C00000"/>
      <inkml:brushProperty name="fitToCurve" value="1"/>
    </inkml:brush>
  </inkml:definitions>
  <inkml:trace contextRef="#ctx0" brushRef="#br0">1311 267 4,'-40'93'9,"9"-25"-3,-10 12 2,-8 12 0,-11 13-2,-10 10 1,-9 15 3,-6-2 0,-2 10-1,41-76 2,-7 5 0,9 1 2,-6 4-6,1-11 3,-3 0-6,13-4 0,-3-1-3,6-13 0,-2-2-3,38-41 3,-45 55 2,36-41 3,2-23-5,19-27 0,20-38-1,24-25 1,12-22-2,15-12-3,5-7 0,6 13 2,2-8 1,5 5 1,3 4 1,-3 9 0,1 8 0,-8 12 0,-8 10-1,-11 16 1,-10 16-1,-15 12 2,-11 14 0,-14 14 0,-14 15-1,-17 21 0,-13 15 0,-17 15 1,-9 16-1,-13 15-1,-10 18 1,-10 7-1,-8 10 0,-4 5 1,-6 8 0,1-1 0,0-2 1,0-5-1,50-64 1,-1 4 2,1-5-1,-1 1-2,6-6-2,2-1 1,2-9 1,36-42 2,-56 69-3,56-69 0,-51 40-1,51-49 2,9-27 0,25-26-1,19-31-4,19-21 1,12-16 0,10-6 0,-2 2 0,6 3 3,4-5-1,2 8 1,2 4 1,-2 11 0,-7 9-1,-9 13 0,-10 18 1,-14 16-1,-13 15 0,-15 15 1,-13 14-1,-17 23 0,-14 18 1,-18 20-1,-15 17 1,-14 17-1,-10 16 0,-14 14 0,-8 12 1,-7 2-1,-6 4 1,0 2 0,2-3 1,3-5-1,7-6 1,46-66-1,0 2 2,4-6 1,1-1-2,37-47 1,-62 74-2,62-74 1,-36 41-1,15-30-1,21-24-2,18-29 0,20-25-3,18-19 1,15-21 0,16-13 1,4 3 0,3-1 3,5-3-1,-2 10 0,-1 4 3,-6 8-2,-9 13 1,-11 13 0,-12 14-1,-12 16 1,-12 12 0,-14 11 0,-20 20-1,0 0 1,-10 13 0,-18 16-1,-7 10 0,-11 15 0,-7 13 0,-7 14 0,-8 9 0,-5 12 0,-3 1-1,-1 4 2,-2 4 1,-1-4-2,1-3 2,2-3 0,40-52 0,-2 2 1,4-7 1,-1 1-2,36-45-1,-62 77 1,62-77-1,-49 63 1,49-63-1,-35 46-2,35-46 1,-19 18-1,19-18 0,4-11-2,14-18 2,13-17-1,6-7 0,7-14 0,0-5-1,-4 8-1,0 1 1,1 2 3,1 2-3,-3 0 3,1 1-2,-3 9 2,-1 3 0,-3 4 1,0 3 0,-4 3-1,0 2 1,-4 7-1,-3 3 0,-4 5 0,-1 1 0,-2 5 0,-5 1 0,-10 12 0,15-14 0,-15 14 0,9-8 0,-9 8 0,0 0 1,0 0-1,0 0 1,0 0-1,0 0 1,0 0-1,0 0 0,0 0 0,0 0 1,0 0-1,0 0 0,0 0-1,0 0 2,0 0-1,0 0 0,0 0 0,0 0 0,0 0 0,0 9 1,0-9 1,0 0-2,-16 6 1,7-6-1,-6 3 1,-2-3-1,-4-3 0,-5-1 1,-3-3-1,-6-4 0,-6-1 0,-6-4 0,-3-1 0,-6-3-1,-6 1 1,-1-2 0,-2 1 0,-2 1 0,4 0 0,3 1 0,2 2 0,5 0 0,7 2 0,4 0 0,7 3 0,7 1 0,7 2-1,3 2 1,18 6 0,-10-4 0,10 4 0,22 10-1,1 0 1,6 4-2,9 5 2,7 6-1,9 6 2,7 6-2,7 4 1,6 4 0,4 3 0,6 0 1,1 2-2,2 5 2,-2-4-1,-2 0-1,-1-2 1,-6 2 0,-4-3 0,-4 0 1,-6-2 1,-5-3 0,-5-4-1,-7-4 2,-7-7-3,-5-4 3,-10-6-2,-4-4 0,-8-7 0,-11-7 0,4-10 0,-11-6 1,-9-7-2,-8-5-1,-11-7 1,-8-5-3,-11-7 3,-8-7-3,-7 2 2,-7-1 0,-2-1 1,-3-1 0,-1-2 0,2-2 1,2-3-1,1 4 1,4 3-2,7 1 1,7 4 0,6 5 0,7 5 0,8 9 0,8 9 0,10 5 0,4 5 0,7 5-1,9 7 1,0 0 0,14 13-1,6 3 1,8 6 0,10 7-1,11 8 1,9 8 0,10 4 0,7 6 0,8 2 0,6 2 1,3 5-1,-1-2-1,1-4 0,-4-2 1,-7-5 0,-5-4-1,-12-5 1,-8-5-1,-10-12 1,-11-4 0,-11-5 1,-6-5 0,-18-11 0,11 3 0,-11-3 0,-25-20-1,-2-1 2,-11-4-2,-11-11 0,-12-6 2,-10-5-2,-10-3 1,-6-4-1,-6-5 1,-5-2-1,-1-2 0,-2 6 0,3 1 0,2 4-1,8 2 1,4 7 0,7 5 0,10 9-1,9 5 2,9 5-2,10 6 1,9 4 0,9 6 0,11 3 0,10 0 0,9 23 0,12-2-1,10 6 1,10 8 0,9 9 0,10 5-1,9 6 1,10 1 0,7 4 0,5 4 0,7 0 0,1 0-1,7-3 1,-3-1 2,0 0-1,-7 1 0,-4-3 0,-8-7 1,-8-6-2,-8-5 3,-11-4-2,-11-9-1,-11-7 1,-8-7-1,-9-7 1,-8-3 0,-10-3 0,-14-13-1,-7-8 1,-10-6-3,-11-7 2,-11-6-3,-11-9 2,-9-4-2,-7-8 3,-4-4-2,-3 2 1,-3-2 1,-2-2 0,1-5 1,2-1-1,2-2 1,3 7-1,3 2 0,7 1-1,4 4 1,9 6 0,7 9 0,7 7 0,9 8-1,5 5 2,9 6-2,4 8 1,8 5 0,12 7 0,0 0 0,8 12 0,11 7-1,9 6 1,9 8-1,12 6 1,10 10 0,12 9 0,10 6 0,10 3 0,8 0 0,4-1 0,6 5 1,3-3-2,0-5 0,-4-6 1,-4-5 0,-5-3 0,-6-2-1,-9-4 1,-8-6 1,-11-5 1,-9-3 0,-11-7-1,-11-2 2,-9-6-1,-7-5 2,-18-9-3,0 0-2,-9-12 0,-14-6 0,-10-8 0,-12-7-1,-10-11 1,-11-6-1,-13-7 1,-8-6 2,-8-2-1,-6-1 1,-5-3-1,-5-2 0,-1 4 0,-1 3 0,5 6-1,5 5 1,7 3 0,8 7-1,10 8 1,12 10 0,10 6 0,15 6 0,8 9 0,14 4-1,10 11 1,9 6 0,18 7 0,7 6 0,13 12 0,11 9 0,11 5 0,11 4-1,10 3 1,6 0 0,9 4 0,5-2-1,4-5 1,-39 15 1,81-1 2,-4-4-2,-6-2 2,-137-68-2,256 124 2,-142-68-1,-11-6 1,28-25-2,-93-6-1,-9-4 1,-6-7-1,-10-2 1,-13-6-2,-15-17 1,-6-1 0,-11-9 1,32 27-4,-90-76 2,33 29-2,-12-7 1,2 2 1,-3-4 0,-5 2-1,0 2 1,0 4 2,1 1-1,3 5 1,6 1-1,5 5 1,5 6-2,6 1 1,7 5-1,7 3 1,6 5-1,5 3 0,6 2 1,4 3-1,14 8 0,-11-7 0,11 7 0,0 0 0,24 7 1,-7 1-1,8 4 1,5 4 0,5 4 0,8 4 0,4 4 0,5 1 0,1 3 0,1 3 0,1-2 0,-1-2-1,-1-5 1,-1-1-2,-5-3 2,-3-4-1,-6-3 1,-4-4-1,-6-4 1,-5-1 0,-5-2 0,-6 0 1,-12-4 0,0 0-1,0 0 1,0 0-1,-18-13 1,-4 3-1,-3-7 0,-6-3 2,-4-4-2,-5-1 1,-2-3-1,-5-1 2,-1-1-2,1 0 1,0 5-1,2 2 0,3 2 0,5 2 0,5 3-1,6 3 1,6 5 0,6 1 0,3 2-1,11 5 1,0 0-1,0 0 1,6 16 0,7-4-1,5 6 1,4 2 0,6 7-1,6 2 1,2 7 0,3-1-1,2 0 1,-1-2-2,0-2 2,-3-2-1,-5-6 1,-4-3-1,-7-8 1,-4-3 0,-5-4 1,-12-5 0,12 5 0,-12-5 0,0 0 0,-19-16 0,1 5 0,-5-5-1,-10-8 1,-6-4 0,-10-4-1,-6-2 1,-5-2-1,-8-2 1,-3-1-1,-3-2 1,-3 3-1,-6 0-1,1-1 1,-1 2 0,0 2 0,2 1 0,1 2-1,2 2 2,3 2-2,4 2 2,3 2-2,3 0 1,4-1 0,4-3 0,3 5 0,5-1 0,7 3 0,6 3-1,10 2 1,4 4 0,7 7-1,15 5 1,-10-3 0,10 3-1,11 8 1,3-1-1,3 6 1,5 1 0,5 2 0,5 3 0,4 1 0,5 1 0,3 1 0,3 1 0,6-3 0,1 0 0,6 1 0,0 0 0,4 1 0,0-1 0,1 1 0,1 0 0,-4 1 0,-3-1 0,-3-1 0,-4 1 1,-8-4-2,-1 0 1,-6-2 0,-5-1 0,-5-3 0,-2-1 0,-5-1 0,-5-3 1,-2-2-1,-13-5 0,13 9 0,-13-9 0,0 0 1,0 0-1,0 0 0,0 0 0,0 0 0,0 0 0,0 0 0,0 0 0,0 0 1,0 0-1,0 0 0,0 0 0,0 0 0,0 0 0,0 0 1,0 0-1,0 0 0,0 0 0,0 0 0,0 0 0,-4 9 0,4-9 0,0 0 1,-9 0-2,9 0 1,0 0 0,0 0 0,-7-11 0,7-3 0,7-8-1,1-8 1,3-8 0,6-9-1,4-9 1,5-8 0,5-4 0,7-1 0,1-2-1,3 5 1,-1 5 0,-1 8 1,-6 9-2,-6 10 2,-5 10-1,-9 9 0,-14 15 0,0 0 1,0 0-1,-29 20-1,1 5 1,-7 8 0,-8 9 0,-2 7-1,-4 5 2,1 2-1,3-4 0,8-3 0,4-5 0,6-9 0,8-8 0,6-6 0,5-9-1,8-12 1,0 0 0,0 0-1,8-22 1,7-6 0,1-9 0,3-7 0,2-5 0,4-6 0,0-3-1,2 1 2,0 1-2,-3 5 2,-2 8-1,-5 6 0,-2 7 0,-5 8 1,-2 6-1,-8 16 0,0 0 0,-8 16 0,-3 9 0,-5 5 0,-2 8 0,-3 5 0,-3 4 0,-1 6 0,0-3 0,2-4 0,2-6 0,5-8 0,3-5 0,4-7 0,4-5 0,5-15 0,0 0 0,23-13-1,-3-8 1,8-5 1,5-6-2,6-7 2,7-4-1,1-5 0,3 1 0,-2 1 0,-3 5 0,-5 5 0,-6 6 0,-6 7 0,-9 7 0,-6 8 0,-13 8 0,3 12 0,-12 8 0,-7 8 0,-5 6 0,-6 8 0,-6 5 0,-5 6 0,0-1 0,-1-2 0,1-7 1,6-5-1,4-8 0,7-6 0,6-8 1,15-16-1,-10 12 0,10-12 0,13-15-1,2-3 1,4-5 0,6-5 0,3-4 0,3-3 0,1 0-1,-1 1 2,-3 4-2,-4 7 2,-4 4-1,-5 7 0,-5 4 0,-10 8 0,0 0 1,0 0-1,0 0 0,-8 17 0,-7 2 0,-4 5 0,-8 5 0,2 4 0,-4 1 0,1 0-1,4-6-4,14 1-27,3-14-10,7-15-1,5-26-2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5:30.6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1 848 24575,'41'0'0,"21"0"0,-9-1 0,5-2 0,12-2 0,2-3 0,6-3 0,2-4 0,4-7 0,-1-6 0,-7-2 0,-1-3 0,-1-2 0,1-2 0,0-2 0,-1 1 0,-5 2 0,-1 2 0,0-1 0,-1 1 0,-8 2 0,-3 1 0,-7 6 0,-4 2 0,25-12 0,-24 13 0,-11 7 0,-8-1 0,0-1 0,-1-1 0,1 1 0,4-1 0,3-3 0,3-2 0,4-1 0,-4 5 0,-3 4 0,-4 3 0,-6 3 0,-6 3 0,-9 2 0,-5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890" max="2560" units="cm"/>
          <inkml:channel name="Y" type="integer" min="-609" max="2751" units="cm"/>
          <inkml:channel name="T" type="integer" max="2.14748E9" units="dev"/>
        </inkml:traceFormat>
        <inkml:channelProperties>
          <inkml:channelProperty channel="X" name="resolution" value="155.59441" units="1/cm"/>
          <inkml:channelProperty channel="Y" name="resolution" value="187.7095" units="1/cm"/>
          <inkml:channelProperty channel="T" name="resolution" value="1" units="1/dev"/>
        </inkml:channelProperties>
      </inkml:inkSource>
      <inkml:timestamp xml:id="ts0" timeString="2020-09-10T04:21:48.8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14524 10953 0,'12'0'141,"0"0"-141,0 0 15,0 12-15,0-12 16,12 0 0,-12 0-16,12 0 15,-1 0-15,1 0 16,-12 0-16,24 0 15,-12 0-15,-1 0 16,1 0-16,-12 0 16,0 0-16,0 0 15,0 0-15,0 0 16,0 0-16,11 0 16,13 0-16,-12 0 15,0 0-15,0 0 16,-12 0-16,23-12 15,-11 12-15,-12 0 16,0 0-16,0 0 16,0 0-16,0 0 15,-1 0 1,13 0 0,-12 0-16,12 0 15,0 0-15,12-12 16,-13 12-16,1 0 15,-12 0-15,0-12 16,0 12-16,12 0 16,-12 0-16,-1 0 15,1 0-15,0 0 16,0 0-16,12 0 16,-12 0-16,12 0 15,11 0-15,-23 0 16,12 0-16,-12 0 15,12 0-15,0 0 16,-1 0-16,-11 0 16,24 0-16,-12 0 15,0 0-15,0 0 16,-13 0-16,1 0 16,0 0-1,0 0-15,0 0 16,0 0-16,12 0 15,11-12-15,-23 12 16,12 0-16,-12 0 16,12 0-16,0-23 15,-12 23-15,0 0 16,11 0-16,13 0 16,-24 0-16,0 0 15,12 0-15,-12 0 16,-1 0-16,13 0 15,-12 0-15,12 0 16,-12 0-16,0 0 16,0 0-16,12 0 15,-13 0-15,1 0 16,0 0-16,0 0 16,12 0-16,0 0 15,-12 0-15,0 0 16,-1 0-16,1 0 15,0 0-15,0 0 16,0 0-16,0 0 16,0 0-16,0 0 15,0 0 17,0 0-32,0 0 15,23 0 1,-23 0-16,12 0 15,0 0-15,0 0 16,-1 0-16,-11 0 16,0 0-16,0 0 0,0 0 15,0 12 1,0-12-16,0 0 31,0 0 32,0 0-63,23 23 15,-11-23-15,-12 12 16,12-12-16,-12 0 16,0 0-16,0 0 15,-1 0 16,1 12-15,12-12-16,-12 0 0,12 0 16,-12 12-16,0-12 15,0 0 1,-1 0-16,1 0 0,0 0 16,0 0-1,12 0-15,-12 0 16,12 0-16,11 0 0,-23 0 15,12 0 1,0 0-16,-12 0 0,0 0 16,12 0-1,-13 0-15,1 0 16,0 0-16,12 0 16,-12 0-16,12 0 15,0 0-15,-12 0 16,-1 0-16,1 0 15,0 0-15,0 0 16,0 0-16,0 0 16,0 0-16,0 0 15,23-12-15,-23 12 16,0 0-16,0 0 16,0 0-16,0 0 15,0-12-15,0 12 16,0 0-1,0 0 79,0 0-47,-1 0 141,1 0-173,0 0-15,0 0 47,0 0 16,0 0-63,0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4:33.8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1011 24575,'26'-9'0,"35"-22"0,-9 1 0,6-5 0,17-10 0,4-4 0,-23 13 0,1-2 0,1-1-228,5-3 1,3-1 0,-2 1 227,-4 2 0,0 1 0,-3 1 0,21-15 0,-3 3 84,-8 10 1,-5 2-85,-17 11 0,-2 1 0,37-18 0,-8 9 0,-11 4 0,-9 4 513,-7 4-513,-9 1 0,-5 5 0,-7 5 0,-12 6 0,-6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4:41.08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1103 24575,'0'-8'0,"10"-8"0,19-14 0,30-18 0,-13 15 0,5 0 0,10-5 0,3-1 0,9-3 0,1-1 0,1 1 0,1-1 0,-1 0 0,0 0 0,-3 1 0,-2 0 0,-4 1 0,0 0 0,-3 3 0,0 0 0,-4 2 0,1 1 0,-3 2 0,0 2 0,-5 3 0,-2 2 0,33-19 0,-22 12 0,-20 9 0,-9 7 0,-5 3 0,0 1 0,-4 3 0,-4 1 0,-9 6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4:47.5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1336 24575,'0'-10'0,"30"-29"0,37-31 0,-9 16 0,7-6 0,-3 4 0,5-3 0,0-1-254,-3 2 1,1 0-1,-3 0 254,-4 4 0,-1 1 0,-4 2 94,12-10 0,-8 6-94,9-13 0,-6 8 0,-8 6 0,-7 5 0,-9 10 573,-4 7-573,-3 6 0,-3 5 0,1 2 0,0-2 0,-1 0 0,1 1 0,4 4 0,1 2 0,-3 1 0,-7 7 0,-18 14 0,-15 19 0,-16 18 0,-7 5 0,-1 0 0,-7 2 0,24-25 0,-5-1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4:49.3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1 950 24575,'6'0'0,"20"-2"0,40-6 0,-12-5 0,5-3 0,17-9 0,4-5 0,6-4 0,1-3 0,-1-4 0,-3-1 0,-10 4 0,-5 0 0,-14 6 0,-3 1 0,-7 3 0,-3 1 0,17-13 0,-12 6 0,-11 6 0,-8 2 0,-1 4 0,3 1 0,2 4 0,1 0 0,0-2 0,-4 2 0,-7 2 0,-2 1 0,-6 4 0,-2 0 0,1 0 0,1 3 0,5-3 0,5 0 0,2-3 0,2-2 0,-1-3 0,1 1 0,0-2 0,-1 3 0,-2 1 0,-4-2 0,-3 4 0,-4 0 0,-1 0 0,-5 8 0,-3-2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890" max="2560" units="cm"/>
          <inkml:channel name="Y" type="integer" min="-609" max="2751" units="cm"/>
          <inkml:channel name="T" type="integer" max="2.14748E9" units="dev"/>
        </inkml:traceFormat>
        <inkml:channelProperties>
          <inkml:channelProperty channel="X" name="resolution" value="155.59441" units="1/cm"/>
          <inkml:channelProperty channel="Y" name="resolution" value="187.7095" units="1/cm"/>
          <inkml:channelProperty channel="T" name="resolution" value="1" units="1/dev"/>
        </inkml:channelProperties>
      </inkml:inkSource>
      <inkml:timestamp xml:id="ts0" timeString="2020-09-10T03:34:05.63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10310 7346 0,'12'0'156,"36"-12"-141,35-12 17,-35-12-17,-13 24-15,1 1 32,-24 11-32,0 0 125,24 0-110,-1 0 1,-23 0 15,0 0 47,0 0-31,24 0-31,59 0 15,-12 0-15,-47 0-1,12 0-15,-37 0 16,1 0 62,0 0-78,12 0 16,0 0-1,-12 0-15,47 0 16,-47 0-16,0 11 15,12-11 1,-12 0 93,12 12-109,-1-12 16,13 0 0,-12 0-16,0 0 15,23 0-15,-35 0 16,0 0 0,0 0 30,0 0-30,24 0 0,-12 0-16,-1 0 15,-11 0 1,0 0-16,0 0 16,0 0-16,0 0 15,0 0 1,24 0-16,-25 0 15,1 0-15,12 0 16,0 0 0,-12 0-16,12 0 15,-12 0-15,11 0 16,25 0 0,-24 0-16,0 0 15,-12 0-15,-1 0 16,49-12-1,-36 12-15,0-11 16,-1 11-16,13 0 16,12 0-1,-24 0-15,11 0 16,-11-12-16,-12 12 16,12 0-16,-12 0 15,12-12-15,11 12 16,-11 0-16,0 0 0,0-12 15,11 12 1,-11 0-16,0 0 16,0 0-16,12 0 15,-25 0-15,1 0 16,0 0-16,0 0 0,0 0 16,0 0 15,0-12-16,0 12-15,23 0 16,13 0-16,-24 0 16,24 0-16,-25 0 15,1-24-15,12 24 16,-24 0-16,12 0 16,-1 0-16,1 0 15,-12 0 1,12 0-16,-12 0 0,0 0 15,0 0 1,0 0-16,-1 0 63,1 0-17,12 12-30,12-12-16,-12 12 16,-1-12-16,1 0 15,12 0-15,-12 0 16,0 0-16,-1 0 16,13 0-16,-12 0 15,0 0-15,0 0 16,11 0-16,-11 12 15,0-12-15,12 12 16,-13-12-16,1 0 16,-12 0-16,12 0 15,0 0-15,-12 0 16,0 0-16,0 0 16,-1 0-16,1 0 15,24 0-15,-12 0 16,0 0-16,-1 0 15,13 0-15,-12 0 16,24 0-16,-25 0 16,1 12-16,-12-12 15,-12 12 360,-24-1-375,-11 25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890" max="2560" units="cm"/>
          <inkml:channel name="Y" type="integer" min="-609" max="2751" units="cm"/>
          <inkml:channel name="T" type="integer" max="2.14748E9" units="dev"/>
        </inkml:traceFormat>
        <inkml:channelProperties>
          <inkml:channelProperty channel="X" name="resolution" value="155.59441" units="1/cm"/>
          <inkml:channelProperty channel="Y" name="resolution" value="187.7095" units="1/cm"/>
          <inkml:channelProperty channel="T" name="resolution" value="1" units="1/dev"/>
        </inkml:channelProperties>
      </inkml:inkSource>
      <inkml:timestamp xml:id="ts0" timeString="2020-09-10T03:34:10.4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10429 7548 0,'12'-24'93,"48"12"-61,23 1-17,-12-1 1,25-12 0,-1 12 15,24 0-16,-60 0-15,13 12 32,-25-24-32,1 24 15,35-24 17,1 24-17,-25 0 1,-23 0 15,0 0-31,11 0 16,-23 0-16,59 0 31,-23 0-15,-36 0-16,0 0 15,-1 0-15,13 0 16,-24 0-1,12 0-15,-12 0 16,0 0-16,0 0 0,-1 0 16,1 0-1,0 0 1,0 0-16,12 0 0,0 0 16,0 0-16,-12 0 15,-1 0-15,1 0 16,0 0-16,0 0 15,12 12-15,-12-12 16,24 0-16,-13 0 16,1 0-16,0 0 15,-12 0-15,12 0 16,11 0-16,-23 0 16,0 0-16,12 0 15,0 0-15,0 0 16,-1 0-16,13 0 15,-12 0-15,0 0 16,0 0-16,11 0 16,-11 12-16,0-12 15,0 0-15,11 0 16,-11 0-16,-12 0 16,12 0-16,-12 0 15,12 0-15,11 12 16,-11-12-16,0 0 15,0 24-15,12-24 16,-13 0-16,1 0 16,-12 0-16,12 0 15,-12 12-15,12-12 16,11 0-16,-11 0 16,0 0-16,0 0 15,11 0-15,-23 0 16,12-12-16,0 12 15,0 0-15,0 0 16,-12 0-16,23 0 16,-23-12-16,12 12 15,-12 0-15,0 0 16,0 0 0,0 0-16,0 0 0,-1 0 15,1 0 32,0 0-31,0 0-16,0 0 47,0 0-47,0 0 15,0 0-15,0 0 16,0 0 15,-1 0 16,1 0-31,12 0-1,-12 0-15,0 0 16,0 0-16,0 0 15,12 0 1,-1 0-16,1 24 0,-12-24 16,0 0-1,0 0 1,0 0 15,0 0 47,0 0-78,0 0 47,-1 0 31,1 0-62,0 0-16,0 0 16,0 0-1,0 12-15,0-12 63,0 0-48,0 0 173,-12 12-48,-12 0-124,-12 11-16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3T14:14:57.8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1124 24575,'15'-3'0,"26"-12"0,44-26 0,-26 9 0,4-4 0,13-8 0,1-3 0,2-2 0,1-3 0,0-1 0,0-2 0,-2 0 0,-1 0 0,-6 2 0,-1 0 0,-4 6 0,-3 1 0,-10 7 0,-2 1 0,-7 7 0,-1 1 0,28-22 0,-16 8 0,-13 11 0,-9 8 0,-7 8 0,1 4 0,-1-2 0,-4-1 0,-5 2 0,-3 2 0,-9 6 0,0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91196-BA53-4EAE-92C8-2E5052E1EF6F}" type="datetimeFigureOut">
              <a:rPr lang="en-US" smtClean="0"/>
              <a:t>9/13/24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944BD-AC3A-438C-B829-BD02FC802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3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89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136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39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541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3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86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4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11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5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663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
Poll Title: What word is common to all three?
https://www.polleverywhere.com/free_text_polls/FVHmj72Se36E1qleFLSyi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6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19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944BD-AC3A-438C-B829-BD02FC8024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26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15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22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
Poll Title: What word is common to all three?
https://www.polleverywhere.com/free_text_polls/FVHmj72Se36E1qleFLSyi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17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605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CEC75-45A9-457B-A138-3C04FEDAA0AC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63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40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222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008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6267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5870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813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01428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7479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07153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038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676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1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5280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8628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6579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48989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578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9535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30715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570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8702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9397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128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571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535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55356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 anchor="t"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1646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0750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97397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709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1825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4057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80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  <a:effectLst/>
              </a:defRPr>
            </a:lvl1pPr>
            <a:lvl2pPr>
              <a:buNone/>
              <a:defRPr sz="3600">
                <a:solidFill>
                  <a:schemeClr val="bg1"/>
                </a:solidFill>
                <a:effectLst/>
              </a:defRPr>
            </a:lvl2pPr>
            <a:lvl3pPr>
              <a:buNone/>
              <a:defRPr sz="3600">
                <a:solidFill>
                  <a:schemeClr val="bg1"/>
                </a:solidFill>
                <a:effectLst/>
              </a:defRPr>
            </a:lvl3pPr>
            <a:lvl4pPr>
              <a:buNone/>
              <a:defRPr sz="3600">
                <a:solidFill>
                  <a:schemeClr val="bg1"/>
                </a:solidFill>
                <a:effectLst/>
              </a:defRPr>
            </a:lvl4pPr>
            <a:lvl5pPr>
              <a:buNone/>
              <a:defRPr sz="3600"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351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39113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96477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8567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1451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3741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1963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11800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92378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58321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532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598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1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91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21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30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720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694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59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104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927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420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02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490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35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218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3855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1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233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4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20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505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11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530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189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531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7045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6730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67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679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302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855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2722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438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569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8840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483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858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hoo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08000" y="457201"/>
            <a:ext cx="497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FFFF00"/>
                </a:solidFill>
              </a:rPr>
              <a:t>Kahoot</a:t>
            </a:r>
            <a:r>
              <a:rPr lang="en-US" sz="4400" b="1" dirty="0">
                <a:solidFill>
                  <a:srgbClr val="FFFF00"/>
                </a:solidFill>
              </a:rPr>
              <a:t> Quiz</a:t>
            </a:r>
          </a:p>
        </p:txBody>
      </p:sp>
    </p:spTree>
    <p:extLst>
      <p:ext uri="{BB962C8B-B14F-4D97-AF65-F5344CB8AC3E}">
        <p14:creationId xmlns:p14="http://schemas.microsoft.com/office/powerpoint/2010/main" val="2135836187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06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62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753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22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4721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5633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C07D7D-E31C-4420-AA56-3EC1B66AC4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8755"/>
          <a:stretch/>
        </p:blipFill>
        <p:spPr>
          <a:xfrm>
            <a:off x="2155166" y="774066"/>
            <a:ext cx="8972241" cy="5714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6CF8CC-1CD9-400C-9B75-B67FD23E9278}"/>
              </a:ext>
            </a:extLst>
          </p:cNvPr>
          <p:cNvSpPr/>
          <p:nvPr userDrawn="1"/>
        </p:nvSpPr>
        <p:spPr>
          <a:xfrm>
            <a:off x="8590504" y="3200400"/>
            <a:ext cx="1524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F9835-A2EF-44D6-8B4D-621071361911}"/>
              </a:ext>
            </a:extLst>
          </p:cNvPr>
          <p:cNvSpPr/>
          <p:nvPr userDrawn="1"/>
        </p:nvSpPr>
        <p:spPr>
          <a:xfrm>
            <a:off x="8305800" y="3581400"/>
            <a:ext cx="1447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43B9F-9386-4B0C-8D69-1F61C92385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5165" y="1293219"/>
            <a:ext cx="815008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73196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421414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9673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4363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9630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1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085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1449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422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6772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833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1788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7097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175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9603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950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4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446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3580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976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3414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41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887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45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143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3514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78782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154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cae091f8-197b-44c8-9a90-664400287b89">
            <a:extLst>
              <a:ext uri="{FF2B5EF4-FFF2-40B4-BE49-F238E27FC236}">
                <a16:creationId xmlns:a16="http://schemas.microsoft.com/office/drawing/2014/main" id="{7B2B7F96-9F20-4244-97B5-8F3CAEC697F1}"/>
              </a:ext>
            </a:extLst>
          </p:cNvPr>
          <p:cNvGrpSpPr/>
          <p:nvPr userDrawn="1"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6" name="Round Same Side Corner Rectangle 7">
              <a:extLst>
                <a:ext uri="{FF2B5EF4-FFF2-40B4-BE49-F238E27FC236}">
                  <a16:creationId xmlns:a16="http://schemas.microsoft.com/office/drawing/2014/main" id="{256809E9-AC85-40B6-B922-8AB4FB0CFFDA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D1E0E80F-2DA3-4165-96DA-CF978CBFBFA5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38831EDE-C0DF-4DEC-B8E8-2D2D825962C5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49875710-DB1C-481D-B3D4-1FC1E8608CAD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89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cashreg.wav"/>
          </p:stSnd>
        </p:sndAc>
      </p:transition>
    </mc:Choice>
    <mc:Fallback xmlns="">
      <p:transition spd="slow">
        <p:sndAc>
          <p:stSnd>
            <p:snd r:embed="rId3" name="cashreg.wav"/>
          </p:stSnd>
        </p:sndAc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4479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0347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4041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1pPr>
            <a:lvl2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2pPr>
            <a:lvl3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3pPr>
            <a:lvl4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4pPr>
            <a:lvl5pPr>
              <a:buNone/>
              <a:defRPr sz="3600">
                <a:solidFill>
                  <a:schemeClr val="bg1">
                    <a:lumMod val="85000"/>
                  </a:schemeClr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0257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1050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1979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7491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6731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1074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4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049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0339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2756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71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454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50145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9484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1577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0162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86394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7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image" Target="../media/image6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image" Target="../media/image2.jp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09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83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7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833" r:id="rId8"/>
    <p:sldLayoutId id="2147483792" r:id="rId9"/>
    <p:sldLayoutId id="2147483793" r:id="rId10"/>
    <p:sldLayoutId id="2147483794" r:id="rId11"/>
    <p:sldLayoutId id="2147483795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76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2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51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3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1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5"/>
          <p:cNvSpPr/>
          <p:nvPr userDrawn="1"/>
        </p:nvSpPr>
        <p:spPr>
          <a:xfrm>
            <a:off x="-240704" y="990601"/>
            <a:ext cx="12673408" cy="5442879"/>
          </a:xfrm>
          <a:custGeom>
            <a:avLst/>
            <a:gdLst/>
            <a:ahLst/>
            <a:cxnLst/>
            <a:rect l="l" t="t" r="r" b="b"/>
            <a:pathLst>
              <a:path w="9505056" h="5442879">
                <a:moveTo>
                  <a:pt x="3420380" y="0"/>
                </a:moveTo>
                <a:lnTo>
                  <a:pt x="3564396" y="119008"/>
                </a:lnTo>
                <a:lnTo>
                  <a:pt x="9505056" y="119008"/>
                </a:lnTo>
                <a:lnTo>
                  <a:pt x="9505056" y="5442879"/>
                </a:lnTo>
                <a:lnTo>
                  <a:pt x="0" y="5442879"/>
                </a:lnTo>
                <a:lnTo>
                  <a:pt x="0" y="119008"/>
                </a:lnTo>
                <a:lnTo>
                  <a:pt x="3276364" y="1190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80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182716" y="340394"/>
            <a:ext cx="3306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0963" indent="-1350963"/>
            <a:r>
              <a:rPr lang="en-US" sz="3200" b="1" dirty="0">
                <a:solidFill>
                  <a:prstClr val="white">
                    <a:lumMod val="8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Architecture</a:t>
            </a:r>
            <a:endParaRPr lang="en-SG" sz="3200" b="1" dirty="0">
              <a:solidFill>
                <a:prstClr val="white">
                  <a:lumMod val="8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3200" dirty="0">
                <a:solidFill>
                  <a:prstClr val="white">
                    <a:lumMod val="8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endParaRPr lang="en-SG" sz="3200" b="1" dirty="0">
              <a:solidFill>
                <a:prstClr val="white">
                  <a:lumMod val="8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603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5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bg1">
              <a:lumMod val="85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13/9/24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12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customXml" Target="../ink/ink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12.emf"/><Relationship Id="rId5" Type="http://schemas.openxmlformats.org/officeDocument/2006/relationships/customXml" Target="../ink/ink8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customXml" Target="../ink/ink9.xml"/><Relationship Id="rId5" Type="http://schemas.openxmlformats.org/officeDocument/2006/relationships/image" Target="../media/image20.png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8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90.png"/><Relationship Id="rId5" Type="http://schemas.openxmlformats.org/officeDocument/2006/relationships/customXml" Target="../ink/ink11.xml"/><Relationship Id="rId10" Type="http://schemas.openxmlformats.org/officeDocument/2006/relationships/image" Target="../media/image210.png"/><Relationship Id="rId4" Type="http://schemas.openxmlformats.org/officeDocument/2006/relationships/image" Target="../media/image180.png"/><Relationship Id="rId9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1.xml"/><Relationship Id="rId6" Type="http://schemas.openxmlformats.org/officeDocument/2006/relationships/image" Target="../media/image170.emf"/><Relationship Id="rId5" Type="http://schemas.openxmlformats.org/officeDocument/2006/relationships/customXml" Target="../ink/ink16.xml"/><Relationship Id="rId4" Type="http://schemas.openxmlformats.org/officeDocument/2006/relationships/image" Target="../media/image16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25.jpeg"/><Relationship Id="rId7" Type="http://schemas.openxmlformats.org/officeDocument/2006/relationships/image" Target="../media/image160.emf"/><Relationship Id="rId2" Type="http://schemas.openxmlformats.org/officeDocument/2006/relationships/slideLayout" Target="../slideLayouts/slideLayout47.xml"/><Relationship Id="rId1" Type="http://schemas.openxmlformats.org/officeDocument/2006/relationships/tags" Target="../tags/tag12.xml"/><Relationship Id="rId6" Type="http://schemas.openxmlformats.org/officeDocument/2006/relationships/customXml" Target="../ink/ink17.xml"/><Relationship Id="rId5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17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0.emf"/><Relationship Id="rId5" Type="http://schemas.openxmlformats.org/officeDocument/2006/relationships/customXml" Target="../ink/ink19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25.jpeg"/><Relationship Id="rId7" Type="http://schemas.openxmlformats.org/officeDocument/2006/relationships/image" Target="../media/image20.e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0.xml"/><Relationship Id="rId5" Type="http://schemas.microsoft.com/office/2007/relationships/hdphoto" Target="../media/hdphoto1.wdp"/><Relationship Id="rId10" Type="http://schemas.openxmlformats.org/officeDocument/2006/relationships/audio" Target="../media/audio1.wav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audio" Target="../media/audio1.wav"/><Relationship Id="rId7" Type="http://schemas.openxmlformats.org/officeDocument/2006/relationships/image" Target="../media/image29.png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6" Type="http://schemas.openxmlformats.org/officeDocument/2006/relationships/customXml" Target="../ink/ink23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33.png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280.png"/><Relationship Id="rId5" Type="http://schemas.openxmlformats.org/officeDocument/2006/relationships/customXml" Target="../ink/ink26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5" Type="http://schemas.openxmlformats.org/officeDocument/2006/relationships/image" Target="../media/image36.png"/><Relationship Id="rId4" Type="http://schemas.openxmlformats.org/officeDocument/2006/relationships/customXml" Target="../ink/ink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06.xml"/><Relationship Id="rId1" Type="http://schemas.openxmlformats.org/officeDocument/2006/relationships/tags" Target="../tags/tag16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12.xml"/><Relationship Id="rId1" Type="http://schemas.openxmlformats.org/officeDocument/2006/relationships/tags" Target="../tags/tag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12.xml"/><Relationship Id="rId1" Type="http://schemas.openxmlformats.org/officeDocument/2006/relationships/tags" Target="../tags/tag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12.xml"/><Relationship Id="rId1" Type="http://schemas.openxmlformats.org/officeDocument/2006/relationships/tags" Target="../tags/tag1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4.xml"/><Relationship Id="rId1" Type="http://schemas.openxmlformats.org/officeDocument/2006/relationships/tags" Target="../tags/tag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customXml" Target="../ink/ink4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slides are </a:t>
            </a:r>
            <a:r>
              <a:rPr lang="en-US" dirty="0">
                <a:solidFill>
                  <a:srgbClr val="FFFF00"/>
                </a:solidFill>
              </a:rPr>
              <a:t>not optimized for printing </a:t>
            </a:r>
            <a:r>
              <a:rPr lang="en-US" dirty="0"/>
              <a:t>or exam preparation. These are for lecture delivery only.</a:t>
            </a:r>
          </a:p>
          <a:p>
            <a:r>
              <a:rPr lang="en-US" dirty="0"/>
              <a:t>These slides contain a lot of animations. For optimal results, </a:t>
            </a:r>
            <a:r>
              <a:rPr lang="en-US" dirty="0">
                <a:solidFill>
                  <a:srgbClr val="FFFF00"/>
                </a:solidFill>
              </a:rPr>
              <a:t>watch in slideshow mode</a:t>
            </a:r>
            <a:r>
              <a:rPr lang="en-US" dirty="0"/>
              <a:t>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0872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2590800"/>
            <a:ext cx="601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Coding is about communicating </a:t>
            </a:r>
          </a:p>
          <a:p>
            <a:r>
              <a:rPr lang="en-US" sz="3200" dirty="0">
                <a:solidFill>
                  <a:schemeClr val="bg1"/>
                </a:solidFill>
              </a:rPr>
              <a:t>[  ] with humans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[  ] with machines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5B7CF26-CCD5-9C48-AF41-2EC65967E15A}"/>
                  </a:ext>
                </a:extLst>
              </p14:cNvPr>
              <p14:cNvContentPartPr/>
              <p14:nvPr/>
            </p14:nvContentPartPr>
            <p14:xfrm>
              <a:off x="3341749" y="3150360"/>
              <a:ext cx="528840" cy="481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5B7CF26-CCD5-9C48-AF41-2EC65967E1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35629" y="3144240"/>
                <a:ext cx="54108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21C9515-E0F3-53CB-B85D-1754A9BACA69}"/>
                  </a:ext>
                </a:extLst>
              </p14:cNvPr>
              <p14:cNvContentPartPr/>
              <p14:nvPr/>
            </p14:nvContentPartPr>
            <p14:xfrm>
              <a:off x="3363349" y="3728160"/>
              <a:ext cx="637560" cy="342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21C9515-E0F3-53CB-B85D-1754A9BACA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7229" y="3722040"/>
                <a:ext cx="649800" cy="3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112626"/>
      </p:ext>
    </p:extLst>
  </p:cSld>
  <p:clrMapOvr>
    <a:masterClrMapping/>
  </p:clrMapOvr>
  <p:transition spd="slow">
    <p:push dir="u"/>
    <p:sndAc>
      <p:stSnd>
        <p:snd r:embed="rId2" name="cashreg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lap mem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67264"/>
          <a:stretch/>
        </p:blipFill>
        <p:spPr bwMode="auto">
          <a:xfrm flipH="1">
            <a:off x="1524000" y="-76200"/>
            <a:ext cx="918675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81200" y="73968"/>
            <a:ext cx="350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Mom: </a:t>
            </a:r>
            <a:r>
              <a:rPr lang="en-US" sz="3600" b="1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What did you do today?</a:t>
            </a:r>
            <a:br>
              <a:rPr lang="en-US" sz="3600" b="1" dirty="0">
                <a:solidFill>
                  <a:schemeClr val="bg1">
                    <a:lumMod val="65000"/>
                  </a:schemeClr>
                </a:solidFill>
                <a:latin typeface="Calibri"/>
              </a:rPr>
            </a:br>
            <a:endParaRPr lang="en-US" sz="3600" b="1" dirty="0">
              <a:solidFill>
                <a:schemeClr val="bg1">
                  <a:lumMod val="65000"/>
                </a:schemeClr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00800" y="73969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Calibri"/>
              </a:rPr>
              <a:t>You:</a:t>
            </a:r>
            <a:r>
              <a:rPr lang="en-US" sz="36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unzipOutClose</a:t>
            </a:r>
            <a:endParaRPr lang="en-US" sz="3600" b="1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7" name="Picture 2" descr="Image result for slap meme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 b="17540"/>
          <a:stretch/>
        </p:blipFill>
        <p:spPr bwMode="auto">
          <a:xfrm flipH="1">
            <a:off x="1524000" y="2514600"/>
            <a:ext cx="918675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768765"/>
            <a:ext cx="3041650" cy="2540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D72AFB-4167-48BA-9433-44AF41E59BE3}"/>
              </a:ext>
            </a:extLst>
          </p:cNvPr>
          <p:cNvSpPr/>
          <p:nvPr/>
        </p:nvSpPr>
        <p:spPr>
          <a:xfrm>
            <a:off x="2362200" y="1371600"/>
            <a:ext cx="6248400" cy="8382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 err="1">
                <a:solidFill>
                  <a:prstClr val="white"/>
                </a:solidFill>
                <a:latin typeface="Calibri"/>
              </a:rPr>
              <a:t>unzipOutClose</a:t>
            </a:r>
            <a:endParaRPr lang="en-SG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6811FF-F300-40EC-9071-10BA83A4793E}"/>
              </a:ext>
            </a:extLst>
          </p:cNvPr>
          <p:cNvSpPr/>
          <p:nvPr/>
        </p:nvSpPr>
        <p:spPr>
          <a:xfrm>
            <a:off x="2362200" y="2350281"/>
            <a:ext cx="62484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 err="1">
                <a:solidFill>
                  <a:prstClr val="white"/>
                </a:solidFill>
                <a:latin typeface="Calibri"/>
              </a:rPr>
              <a:t>unzipBag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And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TakeOutThing</a:t>
            </a:r>
            <a:r>
              <a:rPr lang="en-US" sz="2000" dirty="0" err="1">
                <a:solidFill>
                  <a:prstClr val="black"/>
                </a:solidFill>
                <a:latin typeface="Calibri"/>
              </a:rPr>
              <a:t>And</a:t>
            </a:r>
            <a:r>
              <a:rPr lang="en-US" sz="2000" dirty="0" err="1">
                <a:solidFill>
                  <a:prstClr val="white"/>
                </a:solidFill>
                <a:latin typeface="Calibri"/>
              </a:rPr>
              <a:t>CloseBag</a:t>
            </a:r>
            <a:r>
              <a:rPr lang="en-US" sz="2000" dirty="0">
                <a:solidFill>
                  <a:prstClr val="white"/>
                </a:solidFill>
                <a:latin typeface="Calibri"/>
              </a:rPr>
              <a:t>()</a:t>
            </a:r>
            <a:endParaRPr lang="en-SG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B68481-C95D-4975-ACFA-7F60B8DF8DD3}"/>
              </a:ext>
            </a:extLst>
          </p:cNvPr>
          <p:cNvSpPr/>
          <p:nvPr/>
        </p:nvSpPr>
        <p:spPr>
          <a:xfrm>
            <a:off x="2362200" y="3328962"/>
            <a:ext cx="6248400" cy="106011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7663">
              <a:defRPr/>
            </a:pPr>
            <a:r>
              <a:rPr lang="en-US" sz="2000" dirty="0" err="1">
                <a:solidFill>
                  <a:prstClr val="white"/>
                </a:solidFill>
                <a:latin typeface="Calibri"/>
              </a:rPr>
              <a:t>unzipBag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()</a:t>
            </a:r>
          </a:p>
          <a:p>
            <a:pPr marL="347663">
              <a:defRPr/>
            </a:pPr>
            <a:r>
              <a:rPr lang="en-US" sz="2000" dirty="0" err="1">
                <a:solidFill>
                  <a:prstClr val="white"/>
                </a:solidFill>
                <a:latin typeface="Calibri"/>
              </a:rPr>
              <a:t>takeOutThing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()</a:t>
            </a:r>
          </a:p>
          <a:p>
            <a:pPr marL="347663">
              <a:defRPr/>
            </a:pPr>
            <a:r>
              <a:rPr lang="en-US" sz="2000" dirty="0" err="1">
                <a:solidFill>
                  <a:prstClr val="white"/>
                </a:solidFill>
                <a:latin typeface="Calibri"/>
              </a:rPr>
              <a:t>closeBag</a:t>
            </a:r>
            <a:r>
              <a:rPr lang="en-US" sz="2000" dirty="0">
                <a:solidFill>
                  <a:sysClr val="windowText" lastClr="000000"/>
                </a:solidFill>
                <a:latin typeface="Calibri"/>
              </a:rPr>
              <a:t>()</a:t>
            </a:r>
            <a:endParaRPr lang="en-SG" sz="2000" dirty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42743-2FDA-4EB7-8B83-E6FF22D101FC}"/>
              </a:ext>
            </a:extLst>
          </p:cNvPr>
          <p:cNvSpPr/>
          <p:nvPr/>
        </p:nvSpPr>
        <p:spPr>
          <a:xfrm>
            <a:off x="2362200" y="4529553"/>
            <a:ext cx="6248400" cy="8382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When defining methods (classes, variables), </a:t>
            </a:r>
            <a:br>
              <a:rPr lang="en-US" sz="2000" dirty="0">
                <a:solidFill>
                  <a:prstClr val="black"/>
                </a:solidFill>
                <a:latin typeface="Calibri"/>
              </a:rPr>
            </a:br>
            <a:r>
              <a:rPr lang="en-US" sz="2000" dirty="0">
                <a:solidFill>
                  <a:prstClr val="black"/>
                </a:solidFill>
                <a:latin typeface="Calibri"/>
              </a:rPr>
              <a:t>you are 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defining a new vocabulary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, for readers</a:t>
            </a:r>
            <a:endParaRPr lang="en-SG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978AAF-0B04-4F25-ABA0-FD5CBDCB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5551956"/>
            <a:ext cx="6237528" cy="845958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76113AF-2BBC-4363-9781-1CD2EDB28C0A}"/>
              </a:ext>
            </a:extLst>
          </p:cNvPr>
          <p:cNvSpPr/>
          <p:nvPr/>
        </p:nvSpPr>
        <p:spPr>
          <a:xfrm>
            <a:off x="8153400" y="4485616"/>
            <a:ext cx="2362200" cy="1000785"/>
          </a:xfrm>
          <a:prstGeom prst="wedgeRectCallout">
            <a:avLst>
              <a:gd name="adj1" fmla="val -56662"/>
              <a:gd name="adj2" fmla="val 13277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Java: </a:t>
            </a:r>
            <a:r>
              <a:rPr lang="en-US" dirty="0">
                <a:solidFill>
                  <a:srgbClr val="00B0F0"/>
                </a:solidFill>
              </a:rPr>
              <a:t>hard?</a:t>
            </a:r>
          </a:p>
          <a:p>
            <a:r>
              <a:rPr lang="en-US" dirty="0"/>
              <a:t>Defining a new language </a:t>
            </a:r>
            <a:r>
              <a:rPr lang="en-US" dirty="0">
                <a:solidFill>
                  <a:srgbClr val="FFFF00"/>
                </a:solidFill>
              </a:rPr>
              <a:t>well</a:t>
            </a:r>
            <a:r>
              <a:rPr lang="en-US" dirty="0"/>
              <a:t>: </a:t>
            </a:r>
            <a:r>
              <a:rPr lang="en-US" dirty="0">
                <a:solidFill>
                  <a:srgbClr val="FF0000"/>
                </a:solidFill>
              </a:rPr>
              <a:t>harder!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32116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lap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67264"/>
          <a:stretch/>
        </p:blipFill>
        <p:spPr bwMode="auto">
          <a:xfrm flipH="1">
            <a:off x="1524000" y="-76200"/>
            <a:ext cx="918675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81200" y="73968"/>
            <a:ext cx="350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Mom: </a:t>
            </a:r>
            <a:r>
              <a:rPr lang="en-US" sz="3600" b="1" dirty="0">
                <a:solidFill>
                  <a:prstClr val="black"/>
                </a:solidFill>
                <a:latin typeface="Calibri"/>
              </a:rPr>
              <a:t>What did you do today?</a:t>
            </a:r>
            <a:br>
              <a:rPr lang="en-US" sz="3600" b="1" dirty="0">
                <a:solidFill>
                  <a:prstClr val="black"/>
                </a:solidFill>
                <a:latin typeface="Calibri"/>
              </a:rPr>
            </a:b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2" descr="Image result for slap mem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 b="17540"/>
          <a:stretch/>
        </p:blipFill>
        <p:spPr bwMode="auto">
          <a:xfrm flipH="1">
            <a:off x="1524000" y="2514600"/>
            <a:ext cx="918675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2249610"/>
            <a:ext cx="2597819" cy="21694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/>
          <p:cNvSpPr/>
          <p:nvPr/>
        </p:nvSpPr>
        <p:spPr>
          <a:xfrm>
            <a:off x="6400800" y="89918"/>
            <a:ext cx="3886200" cy="2807137"/>
          </a:xfrm>
          <a:prstGeom prst="roundRect">
            <a:avLst>
              <a:gd name="adj" fmla="val 8053"/>
            </a:avLst>
          </a:prstGeom>
          <a:solidFill>
            <a:srgbClr val="DEB386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You: </a:t>
            </a:r>
            <a:br>
              <a:rPr lang="en-US" sz="2400" dirty="0">
                <a:solidFill>
                  <a:prstClr val="black"/>
                </a:solidFill>
                <a:latin typeface="Calibri"/>
              </a:rPr>
            </a:br>
            <a:r>
              <a:rPr lang="en-US" sz="2400" dirty="0">
                <a:solidFill>
                  <a:srgbClr val="C00000"/>
                </a:solidFill>
                <a:latin typeface="Calibri"/>
              </a:rPr>
              <a:t>walked to the bus stop, </a:t>
            </a:r>
            <a:br>
              <a:rPr lang="en-US" sz="2400" dirty="0">
                <a:solidFill>
                  <a:srgbClr val="C00000"/>
                </a:solidFill>
                <a:latin typeface="Calibri"/>
              </a:rPr>
            </a:br>
            <a:r>
              <a:rPr lang="en-US" sz="2400" dirty="0">
                <a:solidFill>
                  <a:srgbClr val="C00000"/>
                </a:solidFill>
                <a:latin typeface="Calibri"/>
              </a:rPr>
              <a:t>got on the bus,</a:t>
            </a:r>
            <a:br>
              <a:rPr lang="en-US" sz="2400" dirty="0">
                <a:solidFill>
                  <a:srgbClr val="C00000"/>
                </a:solidFill>
                <a:latin typeface="Calibri"/>
              </a:rPr>
            </a:br>
            <a:r>
              <a:rPr lang="en-US" sz="2400" dirty="0">
                <a:solidFill>
                  <a:srgbClr val="C00000"/>
                </a:solidFill>
                <a:latin typeface="Calibri"/>
              </a:rPr>
              <a:t>tapped the bus card,</a:t>
            </a:r>
            <a:br>
              <a:rPr lang="en-US" sz="2400" dirty="0">
                <a:solidFill>
                  <a:srgbClr val="C00000"/>
                </a:solidFill>
                <a:latin typeface="Calibri"/>
              </a:rPr>
            </a:br>
            <a:r>
              <a:rPr lang="en-US" sz="2400" dirty="0">
                <a:solidFill>
                  <a:srgbClr val="C00000"/>
                </a:solidFill>
                <a:latin typeface="Calibri"/>
              </a:rPr>
              <a:t>walked to a seat, </a:t>
            </a:r>
            <a:br>
              <a:rPr lang="en-US" sz="2400" dirty="0">
                <a:solidFill>
                  <a:srgbClr val="C00000"/>
                </a:solidFill>
                <a:latin typeface="Calibri"/>
              </a:rPr>
            </a:br>
            <a:r>
              <a:rPr lang="en-US" sz="2400" dirty="0">
                <a:solidFill>
                  <a:srgbClr val="C00000"/>
                </a:solidFill>
                <a:latin typeface="Calibri"/>
              </a:rPr>
              <a:t>sat down,</a:t>
            </a:r>
            <a:br>
              <a:rPr lang="en-US" sz="2400" dirty="0">
                <a:solidFill>
                  <a:srgbClr val="C00000"/>
                </a:solidFill>
                <a:latin typeface="Calibri"/>
              </a:rPr>
            </a:br>
            <a:r>
              <a:rPr lang="en-US" sz="2400" dirty="0">
                <a:solidFill>
                  <a:srgbClr val="C00000"/>
                </a:solidFill>
                <a:latin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3782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slap meme">
            <a:extLst>
              <a:ext uri="{FF2B5EF4-FFF2-40B4-BE49-F238E27FC236}">
                <a16:creationId xmlns:a16="http://schemas.microsoft.com/office/drawing/2014/main" id="{46132AD4-21E5-4BCD-8A99-A764AB2D7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67264"/>
          <a:stretch/>
        </p:blipFill>
        <p:spPr bwMode="auto">
          <a:xfrm flipH="1">
            <a:off x="1524000" y="-76200"/>
            <a:ext cx="918675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3FD1F5-C50F-46A2-95D7-0BF16F58F409}"/>
              </a:ext>
            </a:extLst>
          </p:cNvPr>
          <p:cNvSpPr/>
          <p:nvPr/>
        </p:nvSpPr>
        <p:spPr>
          <a:xfrm>
            <a:off x="1981200" y="73968"/>
            <a:ext cx="350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Mom: </a:t>
            </a:r>
            <a:r>
              <a:rPr lang="en-US" sz="3600" b="1" dirty="0">
                <a:solidFill>
                  <a:prstClr val="black"/>
                </a:solidFill>
                <a:latin typeface="Calibri"/>
              </a:rPr>
              <a:t>What did you do today?</a:t>
            </a:r>
            <a:br>
              <a:rPr lang="en-US" sz="3600" b="1" dirty="0">
                <a:solidFill>
                  <a:prstClr val="black"/>
                </a:solidFill>
                <a:latin typeface="Calibri"/>
              </a:rPr>
            </a:b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3BABAB-4EA0-4E5D-92C0-8993E6D2FAA2}"/>
              </a:ext>
            </a:extLst>
          </p:cNvPr>
          <p:cNvSpPr/>
          <p:nvPr/>
        </p:nvSpPr>
        <p:spPr>
          <a:xfrm>
            <a:off x="6400800" y="73969"/>
            <a:ext cx="358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You: </a:t>
            </a:r>
            <a:r>
              <a:rPr lang="en-US" sz="3600" b="1" dirty="0">
                <a:solidFill>
                  <a:prstClr val="black"/>
                </a:solidFill>
                <a:latin typeface="Calibri"/>
              </a:rPr>
              <a:t>went to school, …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51DE3868-9EA5-4FD9-A5F4-636C36A09678}"/>
              </a:ext>
            </a:extLst>
          </p:cNvPr>
          <p:cNvSpPr/>
          <p:nvPr/>
        </p:nvSpPr>
        <p:spPr>
          <a:xfrm>
            <a:off x="6400800" y="89918"/>
            <a:ext cx="3886200" cy="2419945"/>
          </a:xfrm>
          <a:prstGeom prst="roundRect">
            <a:avLst>
              <a:gd name="adj" fmla="val 8053"/>
            </a:avLst>
          </a:prstGeom>
          <a:solidFill>
            <a:srgbClr val="DEB386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You: </a:t>
            </a:r>
            <a:br>
              <a:rPr lang="en-US" sz="2400" dirty="0">
                <a:solidFill>
                  <a:prstClr val="black"/>
                </a:solidFill>
                <a:latin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</a:rPr>
              <a:t>went to school, </a:t>
            </a:r>
            <a:br>
              <a:rPr lang="en-US" sz="2400" dirty="0">
                <a:solidFill>
                  <a:srgbClr val="0070C0"/>
                </a:solidFill>
                <a:latin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</a:rPr>
              <a:t>went to canteen,</a:t>
            </a:r>
            <a:br>
              <a:rPr lang="en-US" sz="2400" dirty="0">
                <a:solidFill>
                  <a:srgbClr val="0070C0"/>
                </a:solidFill>
                <a:latin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</a:rPr>
              <a:t>checked email, </a:t>
            </a:r>
            <a:br>
              <a:rPr lang="en-US" sz="2400" dirty="0">
                <a:solidFill>
                  <a:srgbClr val="0070C0"/>
                </a:solidFill>
                <a:latin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</a:rPr>
              <a:t>had breakfast,</a:t>
            </a:r>
            <a:br>
              <a:rPr lang="en-US" sz="2400" dirty="0">
                <a:solidFill>
                  <a:srgbClr val="0070C0"/>
                </a:solidFill>
                <a:latin typeface="Calibri"/>
              </a:rPr>
            </a:br>
            <a:r>
              <a:rPr lang="en-US" sz="2400" dirty="0">
                <a:solidFill>
                  <a:srgbClr val="0070C0"/>
                </a:solidFill>
                <a:latin typeface="Calibri"/>
              </a:rPr>
              <a:t>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1AFE68-3331-4CB1-AF05-84322ECDFB56}"/>
              </a:ext>
            </a:extLst>
          </p:cNvPr>
          <p:cNvGrpSpPr/>
          <p:nvPr/>
        </p:nvGrpSpPr>
        <p:grpSpPr>
          <a:xfrm>
            <a:off x="1541721" y="2675979"/>
            <a:ext cx="9186758" cy="2590800"/>
            <a:chOff x="17721" y="2675979"/>
            <a:chExt cx="9186758" cy="2590800"/>
          </a:xfrm>
        </p:grpSpPr>
        <p:pic>
          <p:nvPicPr>
            <p:cNvPr id="6" name="Picture 2" descr="Image result for slap meme">
              <a:extLst>
                <a:ext uri="{FF2B5EF4-FFF2-40B4-BE49-F238E27FC236}">
                  <a16:creationId xmlns:a16="http://schemas.microsoft.com/office/drawing/2014/main" id="{1ADC3C91-2DC1-4CD0-BBFB-4DB85FBB3A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7" b="67264"/>
            <a:stretch/>
          </p:blipFill>
          <p:spPr bwMode="auto">
            <a:xfrm flipH="1">
              <a:off x="17721" y="2675979"/>
              <a:ext cx="9186758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30C40E-F67F-429A-8E24-13424119F04C}"/>
                </a:ext>
              </a:extLst>
            </p:cNvPr>
            <p:cNvSpPr/>
            <p:nvPr/>
          </p:nvSpPr>
          <p:spPr>
            <a:xfrm>
              <a:off x="474920" y="2826147"/>
              <a:ext cx="3774559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Mom: </a:t>
              </a:r>
              <a:r>
                <a:rPr lang="en-US" sz="3200" b="1" dirty="0">
                  <a:solidFill>
                    <a:prstClr val="black"/>
                  </a:solidFill>
                  <a:latin typeface="Calibri"/>
                </a:rPr>
                <a:t>Checked email? How exactly?</a:t>
              </a:r>
              <a:br>
                <a:rPr lang="en-US" sz="3200" b="1" dirty="0">
                  <a:solidFill>
                    <a:prstClr val="black"/>
                  </a:solidFill>
                  <a:latin typeface="Calibri"/>
                </a:rPr>
              </a:br>
              <a:endParaRPr lang="en-US" sz="3200" b="1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1A34B7-9B36-48D2-AAE3-EC7A0AD9AD4F}"/>
                </a:ext>
              </a:extLst>
            </p:cNvPr>
            <p:cNvSpPr/>
            <p:nvPr/>
          </p:nvSpPr>
          <p:spPr>
            <a:xfrm>
              <a:off x="4894521" y="2826147"/>
              <a:ext cx="35814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 dirty="0">
                  <a:solidFill>
                    <a:prstClr val="black"/>
                  </a:solidFill>
                  <a:latin typeface="Calibri"/>
                </a:rPr>
                <a:t>You: </a:t>
              </a:r>
              <a:r>
                <a:rPr lang="en-US" sz="3600" b="1" dirty="0">
                  <a:solidFill>
                    <a:prstClr val="black"/>
                  </a:solidFill>
                  <a:latin typeface="Calibri"/>
                </a:rPr>
                <a:t>went to school, …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E672E67B-149A-44B6-B576-4666231A0197}"/>
                </a:ext>
              </a:extLst>
            </p:cNvPr>
            <p:cNvSpPr/>
            <p:nvPr/>
          </p:nvSpPr>
          <p:spPr>
            <a:xfrm>
              <a:off x="4894521" y="2842096"/>
              <a:ext cx="3886200" cy="1645563"/>
            </a:xfrm>
            <a:prstGeom prst="roundRect">
              <a:avLst>
                <a:gd name="adj" fmla="val 8053"/>
              </a:avLst>
            </a:prstGeom>
            <a:solidFill>
              <a:srgbClr val="DEB386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prstClr val="black"/>
                  </a:solidFill>
                  <a:latin typeface="Calibri"/>
                </a:rPr>
                <a:t>You: </a:t>
              </a:r>
              <a:br>
                <a:rPr lang="en-US" sz="2400" dirty="0">
                  <a:solidFill>
                    <a:prstClr val="black"/>
                  </a:solidFill>
                  <a:latin typeface="Calibri"/>
                </a:rPr>
              </a:br>
              <a:r>
                <a:rPr lang="en-US" sz="2400" dirty="0">
                  <a:solidFill>
                    <a:srgbClr val="0070C0"/>
                  </a:solidFill>
                  <a:latin typeface="Calibri"/>
                </a:rPr>
                <a:t>took the laptop out,</a:t>
              </a:r>
            </a:p>
            <a:p>
              <a:pPr>
                <a:defRPr/>
              </a:pPr>
              <a:r>
                <a:rPr lang="en-US" sz="2400" dirty="0">
                  <a:solidFill>
                    <a:srgbClr val="0070C0"/>
                  </a:solidFill>
                  <a:latin typeface="Calibri"/>
                </a:rPr>
                <a:t>logged in,</a:t>
              </a:r>
              <a:br>
                <a:rPr lang="en-US" sz="2400" dirty="0">
                  <a:solidFill>
                    <a:srgbClr val="0070C0"/>
                  </a:solidFill>
                  <a:latin typeface="Calibri"/>
                </a:rPr>
              </a:br>
              <a:r>
                <a:rPr lang="en-US" sz="2400" dirty="0">
                  <a:solidFill>
                    <a:srgbClr val="0070C0"/>
                  </a:solidFill>
                  <a:latin typeface="Calibri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66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cxnSpLocks/>
          </p:cNvCxnSpPr>
          <p:nvPr/>
        </p:nvCxnSpPr>
        <p:spPr>
          <a:xfrm flipH="1">
            <a:off x="6172200" y="1447800"/>
            <a:ext cx="38100" cy="51054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791200" y="1219200"/>
            <a:ext cx="838200" cy="0"/>
          </a:xfrm>
          <a:prstGeom prst="straightConnector1">
            <a:avLst/>
          </a:prstGeom>
          <a:ln w="38100">
            <a:solidFill>
              <a:srgbClr val="CC00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B133EA-D89E-4955-9A25-BAD967E9174C}"/>
              </a:ext>
            </a:extLst>
          </p:cNvPr>
          <p:cNvSpPr/>
          <p:nvPr/>
        </p:nvSpPr>
        <p:spPr>
          <a:xfrm>
            <a:off x="5448301" y="609600"/>
            <a:ext cx="1646503" cy="558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CC00FF"/>
                </a:solidFill>
              </a:rPr>
              <a:t>SLAP ?</a:t>
            </a:r>
            <a:endParaRPr lang="en-SG" sz="4000" dirty="0">
              <a:solidFill>
                <a:srgbClr val="CC00FF"/>
              </a:solidFill>
            </a:endParaRPr>
          </a:p>
        </p:txBody>
      </p:sp>
      <p:sp>
        <p:nvSpPr>
          <p:cNvPr id="15" name="Rectangular Callout 2">
            <a:extLst>
              <a:ext uri="{FF2B5EF4-FFF2-40B4-BE49-F238E27FC236}">
                <a16:creationId xmlns:a16="http://schemas.microsoft.com/office/drawing/2014/main" id="{9D22B5C8-6DAF-444F-9662-92A857B43584}"/>
              </a:ext>
            </a:extLst>
          </p:cNvPr>
          <p:cNvSpPr/>
          <p:nvPr/>
        </p:nvSpPr>
        <p:spPr>
          <a:xfrm>
            <a:off x="8896350" y="2286001"/>
            <a:ext cx="2533650" cy="990600"/>
          </a:xfrm>
          <a:prstGeom prst="wedgeRectCallout">
            <a:avLst>
              <a:gd name="adj1" fmla="val -56662"/>
              <a:gd name="adj2" fmla="val 13277"/>
            </a:avLst>
          </a:prstGeom>
          <a:solidFill>
            <a:srgbClr val="CC00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Haphazard breaking into smaller methods</a:t>
            </a:r>
            <a:br>
              <a:rPr lang="en-US" dirty="0"/>
            </a:br>
            <a:r>
              <a:rPr lang="en-US" dirty="0"/>
              <a:t>is not SLAP!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AFBC4-0975-494C-A911-5F1CA15A2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56336"/>
          <a:stretch/>
        </p:blipFill>
        <p:spPr>
          <a:xfrm>
            <a:off x="3319915" y="1546550"/>
            <a:ext cx="2419768" cy="4797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997092-EEA7-400C-AE61-37A7EDC40B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56781"/>
          <a:stretch/>
        </p:blipFill>
        <p:spPr>
          <a:xfrm>
            <a:off x="6096000" y="1473663"/>
            <a:ext cx="2395084" cy="4804064"/>
          </a:xfrm>
          <a:prstGeom prst="rect">
            <a:avLst/>
          </a:prstGeom>
        </p:spPr>
      </p:pic>
      <p:sp>
        <p:nvSpPr>
          <p:cNvPr id="18" name="Rectangular Callout 2">
            <a:extLst>
              <a:ext uri="{FF2B5EF4-FFF2-40B4-BE49-F238E27FC236}">
                <a16:creationId xmlns:a16="http://schemas.microsoft.com/office/drawing/2014/main" id="{BCC3C0CA-2D01-450A-B655-40E7EF228E6F}"/>
              </a:ext>
            </a:extLst>
          </p:cNvPr>
          <p:cNvSpPr/>
          <p:nvPr/>
        </p:nvSpPr>
        <p:spPr>
          <a:xfrm>
            <a:off x="8915078" y="3472543"/>
            <a:ext cx="2514922" cy="990600"/>
          </a:xfrm>
          <a:prstGeom prst="wedgeRectCallout">
            <a:avLst>
              <a:gd name="adj1" fmla="val -56662"/>
              <a:gd name="adj2" fmla="val 13277"/>
            </a:avLst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Instead, extract the right </a:t>
            </a:r>
            <a:r>
              <a:rPr lang="en-US" dirty="0">
                <a:solidFill>
                  <a:srgbClr val="FFFF00"/>
                </a:solidFill>
              </a:rPr>
              <a:t>vocabulary to explain the high-level logic</a:t>
            </a:r>
            <a:endParaRPr lang="en-SG" dirty="0">
              <a:solidFill>
                <a:srgbClr val="FFFF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061818-A2E0-4692-8827-1820EACEBE98}"/>
              </a:ext>
            </a:extLst>
          </p:cNvPr>
          <p:cNvSpPr/>
          <p:nvPr/>
        </p:nvSpPr>
        <p:spPr>
          <a:xfrm>
            <a:off x="3199516" y="659276"/>
            <a:ext cx="1646503" cy="5588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SLAP ?</a:t>
            </a:r>
            <a:endParaRPr lang="en-SG" sz="4000" dirty="0">
              <a:solidFill>
                <a:srgbClr val="00B0F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7488F3-03A3-4BCF-B58D-95D37B2A20FD}"/>
              </a:ext>
            </a:extLst>
          </p:cNvPr>
          <p:cNvGrpSpPr/>
          <p:nvPr/>
        </p:nvGrpSpPr>
        <p:grpSpPr>
          <a:xfrm>
            <a:off x="2438401" y="2686796"/>
            <a:ext cx="1600199" cy="858160"/>
            <a:chOff x="3352802" y="284119"/>
            <a:chExt cx="1600199" cy="85816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628639B-E529-4F66-A0F5-AE0BB4BDC327}"/>
                </a:ext>
              </a:extLst>
            </p:cNvPr>
            <p:cNvCxnSpPr/>
            <p:nvPr/>
          </p:nvCxnSpPr>
          <p:spPr>
            <a:xfrm flipV="1">
              <a:off x="3352802" y="284120"/>
              <a:ext cx="1600199" cy="7064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CB6E57-1301-4F3B-9EE9-152110B705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284119"/>
              <a:ext cx="1295401" cy="8581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ular Callout 2">
            <a:extLst>
              <a:ext uri="{FF2B5EF4-FFF2-40B4-BE49-F238E27FC236}">
                <a16:creationId xmlns:a16="http://schemas.microsoft.com/office/drawing/2014/main" id="{471DF15C-F8B8-47C9-B45F-FDC24D13C74B}"/>
              </a:ext>
            </a:extLst>
          </p:cNvPr>
          <p:cNvSpPr/>
          <p:nvPr/>
        </p:nvSpPr>
        <p:spPr>
          <a:xfrm>
            <a:off x="726276" y="404272"/>
            <a:ext cx="2312011" cy="990600"/>
          </a:xfrm>
          <a:prstGeom prst="wedgeRectCallout">
            <a:avLst>
              <a:gd name="adj1" fmla="val 58334"/>
              <a:gd name="adj2" fmla="val 8984"/>
            </a:avLst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Single Level of Abstraction Principle</a:t>
            </a:r>
            <a:endParaRPr lang="en-SG" dirty="0">
              <a:solidFill>
                <a:srgbClr val="FF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D097AE-D393-4522-AF78-BE8B1BC9C485}"/>
              </a:ext>
            </a:extLst>
          </p:cNvPr>
          <p:cNvGrpSpPr/>
          <p:nvPr/>
        </p:nvGrpSpPr>
        <p:grpSpPr>
          <a:xfrm>
            <a:off x="5317557" y="2133600"/>
            <a:ext cx="312061" cy="3387503"/>
            <a:chOff x="5317557" y="2133600"/>
            <a:chExt cx="312061" cy="3387503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13ACDFB-FA97-416B-B08B-26D8C030C5AD}"/>
                </a:ext>
              </a:extLst>
            </p:cNvPr>
            <p:cNvSpPr/>
            <p:nvPr/>
          </p:nvSpPr>
          <p:spPr>
            <a:xfrm>
              <a:off x="5317557" y="2133600"/>
              <a:ext cx="245078" cy="858160"/>
            </a:xfrm>
            <a:prstGeom prst="rightBrac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17EABFE8-ADE6-4B17-B49D-2B641E0887CE}"/>
                </a:ext>
              </a:extLst>
            </p:cNvPr>
            <p:cNvSpPr/>
            <p:nvPr/>
          </p:nvSpPr>
          <p:spPr>
            <a:xfrm>
              <a:off x="5372066" y="3226960"/>
              <a:ext cx="245078" cy="1040239"/>
            </a:xfrm>
            <a:prstGeom prst="rightBrac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Right Brace 21">
              <a:extLst>
                <a:ext uri="{FF2B5EF4-FFF2-40B4-BE49-F238E27FC236}">
                  <a16:creationId xmlns:a16="http://schemas.microsoft.com/office/drawing/2014/main" id="{D25E9314-D778-418D-9CFD-814195B3FB78}"/>
                </a:ext>
              </a:extLst>
            </p:cNvPr>
            <p:cNvSpPr/>
            <p:nvPr/>
          </p:nvSpPr>
          <p:spPr>
            <a:xfrm>
              <a:off x="5384540" y="4480864"/>
              <a:ext cx="245078" cy="1040239"/>
            </a:xfrm>
            <a:prstGeom prst="rightBrace">
              <a:avLst/>
            </a:prstGeom>
            <a:ln w="28575">
              <a:solidFill>
                <a:srgbClr val="CC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D5CA36C-86B5-4BB7-B1B8-ACC91BDCF7C1}"/>
              </a:ext>
            </a:extLst>
          </p:cNvPr>
          <p:cNvGrpSpPr/>
          <p:nvPr/>
        </p:nvGrpSpPr>
        <p:grpSpPr>
          <a:xfrm>
            <a:off x="6551123" y="2595205"/>
            <a:ext cx="1600199" cy="858160"/>
            <a:chOff x="3352802" y="284119"/>
            <a:chExt cx="1600199" cy="85816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C8316B-0343-4D0C-A064-2A9813284C7A}"/>
                </a:ext>
              </a:extLst>
            </p:cNvPr>
            <p:cNvCxnSpPr/>
            <p:nvPr/>
          </p:nvCxnSpPr>
          <p:spPr>
            <a:xfrm flipV="1">
              <a:off x="3352802" y="284120"/>
              <a:ext cx="1600199" cy="70648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8D5A6-B473-4B7C-8334-2D11FB6E4A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284119"/>
              <a:ext cx="1295401" cy="8581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694645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295400" y="269118"/>
            <a:ext cx="10134600" cy="950082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00"/>
                </a:solidFill>
              </a:rPr>
              <a:t>How’s SLAP here? How many levels?</a:t>
            </a:r>
            <a:r>
              <a:rPr lang="en-US" dirty="0">
                <a:solidFill>
                  <a:schemeClr val="bg1"/>
                </a:solidFill>
              </a:rPr>
              <a:t>   0   1   2   3   4   5+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 flipH="1">
            <a:off x="495300" y="838200"/>
            <a:ext cx="11544300" cy="5867400"/>
          </a:xfrm>
          <a:prstGeom prst="snip1Rect">
            <a:avLst/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private static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ArgumentMultimap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extractArguments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argsString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List&lt;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  <a:t>// Sort by start position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prefixPositions.sort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((prefix1, prefix2) -&gt; prefix1.getStartPosition() - prefix2.getStartPosition());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  <a:t>// Insert a </a:t>
            </a:r>
            <a:r>
              <a:rPr lang="en-US" altLang="en-US" sz="1400" i="1" dirty="0" err="1">
                <a:solidFill>
                  <a:srgbClr val="00B050"/>
                </a:solidFill>
                <a:latin typeface="Consolas" panose="020B0609020204030204" pitchFamily="49" charset="0"/>
              </a:rPr>
              <a:t>PrefixPosition</a:t>
            </a:r>
            <a: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  <a:t> to represent the preamble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preambleMarker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Prefix(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prefixPositions.add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preambleMarker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  <a:t>// Add a dummy </a:t>
            </a:r>
            <a:r>
              <a:rPr lang="en-US" altLang="en-US" sz="1400" i="1" dirty="0" err="1">
                <a:solidFill>
                  <a:srgbClr val="00B050"/>
                </a:solidFill>
                <a:latin typeface="Consolas" panose="020B0609020204030204" pitchFamily="49" charset="0"/>
              </a:rPr>
              <a:t>PrefixPosition</a:t>
            </a:r>
            <a: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  <a:t> to represent the end of the string</a:t>
            </a:r>
            <a:b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endPositionMarker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Prefix(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argsString.length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prefixPositions.add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endPositionMarker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  <a:t>// Map prefixes to their argument values (if any)</a:t>
            </a:r>
            <a:b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ArgumentMultimap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argMultimap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ArgumentMultimap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for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prefixPositions.size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-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  <a:t>// Extract and store prefixes and their arguments</a:t>
            </a:r>
            <a:br>
              <a:rPr lang="en-US" altLang="en-US" sz="1400" i="1" dirty="0">
                <a:solidFill>
                  <a:srgbClr val="00B05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Prefix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argPrefix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prefixPositions.get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getPrefix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argValue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extractArgumentValue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argsString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prefixPositions.get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prefixPositions.get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argMultimap.put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argPrefix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argValue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argMultimap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sp>
        <p:nvSpPr>
          <p:cNvPr id="12" name="Rectangular Callout 2">
            <a:extLst>
              <a:ext uri="{FF2B5EF4-FFF2-40B4-BE49-F238E27FC236}">
                <a16:creationId xmlns:a16="http://schemas.microsoft.com/office/drawing/2014/main" id="{CA0DF6E5-A03F-478C-B920-6C04D943142C}"/>
              </a:ext>
            </a:extLst>
          </p:cNvPr>
          <p:cNvSpPr/>
          <p:nvPr/>
        </p:nvSpPr>
        <p:spPr>
          <a:xfrm>
            <a:off x="8382000" y="4343400"/>
            <a:ext cx="2133600" cy="685800"/>
          </a:xfrm>
          <a:prstGeom prst="wedgeRectCallout">
            <a:avLst>
              <a:gd name="adj1" fmla="val -56662"/>
              <a:gd name="adj2" fmla="val 1327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So, is SLAP good enough in this case?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775180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</a:t>
            </a:r>
            <a:r>
              <a:rPr lang="en-US" b="0" dirty="0" err="1">
                <a:latin typeface="Consolas" panose="020B0609020204030204" pitchFamily="49" charset="0"/>
              </a:rPr>
              <a:t>println</a:t>
            </a:r>
            <a:r>
              <a:rPr lang="en-US" dirty="0"/>
              <a:t> bother you?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1" y="1828800"/>
            <a:ext cx="7536377" cy="196230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8" name="Group 7"/>
          <p:cNvGrpSpPr/>
          <p:nvPr/>
        </p:nvGrpSpPr>
        <p:grpSpPr>
          <a:xfrm>
            <a:off x="5235600" y="2889240"/>
            <a:ext cx="1307520" cy="133200"/>
            <a:chOff x="3711600" y="2584440"/>
            <a:chExt cx="1307520" cy="13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/>
                <p14:cNvContentPartPr/>
                <p14:nvPr/>
              </p14:nvContentPartPr>
              <p14:xfrm>
                <a:off x="3711600" y="2584440"/>
                <a:ext cx="1307520" cy="60480"/>
              </p14:xfrm>
            </p:contentPart>
          </mc:Choice>
          <mc:Fallback xmlns="">
            <p:pic>
              <p:nvPicPr>
                <p:cNvPr id="6" name="Ink 5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95760" y="2521080"/>
                  <a:ext cx="13392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/>
                <p14:cNvContentPartPr/>
                <p14:nvPr/>
              </p14:nvContentPartPr>
              <p14:xfrm>
                <a:off x="3754440" y="2657160"/>
                <a:ext cx="1239120" cy="60480"/>
              </p14:xfrm>
            </p:contentPart>
          </mc:Choice>
          <mc:Fallback xmlns="">
            <p:pic>
              <p:nvPicPr>
                <p:cNvPr id="7" name="Ink 6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8600" y="2593800"/>
                  <a:ext cx="1270800" cy="187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Rectangular Callout 2">
            <a:extLst>
              <a:ext uri="{FF2B5EF4-FFF2-40B4-BE49-F238E27FC236}">
                <a16:creationId xmlns:a16="http://schemas.microsoft.com/office/drawing/2014/main" id="{D8947EEA-2833-4346-8E4A-DB93DD947275}"/>
              </a:ext>
            </a:extLst>
          </p:cNvPr>
          <p:cNvSpPr/>
          <p:nvPr/>
        </p:nvSpPr>
        <p:spPr>
          <a:xfrm>
            <a:off x="5006009" y="3441108"/>
            <a:ext cx="4343400" cy="1443233"/>
          </a:xfrm>
          <a:prstGeom prst="wedgeRectCallout">
            <a:avLst>
              <a:gd name="adj1" fmla="val -30224"/>
              <a:gd name="adj2" fmla="val -68499"/>
            </a:avLst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What if the code of the method was given here instead? </a:t>
            </a:r>
            <a:br>
              <a:rPr lang="en-US" sz="2400" dirty="0"/>
            </a:br>
            <a:r>
              <a:rPr lang="en-US" sz="2400" dirty="0"/>
              <a:t>Easier to understand?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0" name="Rectangular Callout 2">
            <a:extLst>
              <a:ext uri="{FF2B5EF4-FFF2-40B4-BE49-F238E27FC236}">
                <a16:creationId xmlns:a16="http://schemas.microsoft.com/office/drawing/2014/main" id="{A45EC0FF-55A8-4835-9CB6-A1BB7162FA36}"/>
              </a:ext>
            </a:extLst>
          </p:cNvPr>
          <p:cNvSpPr/>
          <p:nvPr/>
        </p:nvSpPr>
        <p:spPr>
          <a:xfrm>
            <a:off x="2199720" y="5257800"/>
            <a:ext cx="4343400" cy="1325562"/>
          </a:xfrm>
          <a:prstGeom prst="wedgeRectCallout">
            <a:avLst>
              <a:gd name="adj1" fmla="val -31693"/>
              <a:gd name="adj2" fmla="val 81791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 don’t want to split code into many methods because it makes the code hard to understand!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1" name="Rectangular Callout 2">
            <a:extLst>
              <a:ext uri="{FF2B5EF4-FFF2-40B4-BE49-F238E27FC236}">
                <a16:creationId xmlns:a16="http://schemas.microsoft.com/office/drawing/2014/main" id="{3E27C2AA-8012-49AE-A380-57C01FC5FB18}"/>
              </a:ext>
            </a:extLst>
          </p:cNvPr>
          <p:cNvSpPr/>
          <p:nvPr/>
        </p:nvSpPr>
        <p:spPr>
          <a:xfrm>
            <a:off x="4572000" y="974880"/>
            <a:ext cx="4777409" cy="1234919"/>
          </a:xfrm>
          <a:prstGeom prst="wedgeRoundRectCallout">
            <a:avLst>
              <a:gd name="adj1" fmla="val -22519"/>
              <a:gd name="adj2" fmla="val 85036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400" dirty="0"/>
              <a:t>What’s going on here…? I can’t understand this code because I don’t see the code of this method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212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981200" y="4572000"/>
            <a:ext cx="8229600" cy="190500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this worth abstracting?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(  ) yes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(  ) no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(  ) perhaps</a:t>
            </a: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1" y="1828800"/>
            <a:ext cx="7536377" cy="196230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7" name="Rounded Rectangular Callout 2"/>
          <p:cNvSpPr/>
          <p:nvPr/>
        </p:nvSpPr>
        <p:spPr>
          <a:xfrm>
            <a:off x="5715000" y="1313597"/>
            <a:ext cx="1447800" cy="609600"/>
          </a:xfrm>
          <a:prstGeom prst="wedgeRoundRectCallout">
            <a:avLst>
              <a:gd name="adj1" fmla="val -23112"/>
              <a:gd name="adj2" fmla="val 83381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Intention</a:t>
            </a:r>
            <a:endParaRPr lang="en-US" sz="2400" dirty="0"/>
          </a:p>
        </p:txBody>
      </p:sp>
      <p:sp>
        <p:nvSpPr>
          <p:cNvPr id="18" name="Rectangle 1"/>
          <p:cNvSpPr/>
          <p:nvPr/>
        </p:nvSpPr>
        <p:spPr>
          <a:xfrm>
            <a:off x="5181600" y="2130688"/>
            <a:ext cx="3619500" cy="536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"/>
          <p:cNvSpPr/>
          <p:nvPr/>
        </p:nvSpPr>
        <p:spPr>
          <a:xfrm>
            <a:off x="3124200" y="2722316"/>
            <a:ext cx="4114800" cy="5363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2"/>
          <p:cNvSpPr/>
          <p:nvPr/>
        </p:nvSpPr>
        <p:spPr>
          <a:xfrm>
            <a:off x="6172200" y="3486302"/>
            <a:ext cx="1752600" cy="609600"/>
          </a:xfrm>
          <a:prstGeom prst="wedgeRoundRectCallout">
            <a:avLst>
              <a:gd name="adj1" fmla="val -29019"/>
              <a:gd name="adj2" fmla="val -87122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/>
              <a:t>Mechanism</a:t>
            </a:r>
            <a:endParaRPr 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724DAE-8BA1-6783-E6D7-AB3F0E225BAA}"/>
                  </a:ext>
                </a:extLst>
              </p14:cNvPr>
              <p14:cNvContentPartPr/>
              <p14:nvPr/>
            </p14:nvContentPartPr>
            <p14:xfrm>
              <a:off x="2526349" y="5945400"/>
              <a:ext cx="610560" cy="404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724DAE-8BA1-6783-E6D7-AB3F0E225B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0229" y="5939280"/>
                <a:ext cx="622800" cy="416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1824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4" name="cashreg.wav"/>
          </p:stSnd>
        </p:sndAc>
      </p:transition>
    </mc:Choice>
    <mc:Fallback xmlns="">
      <p:transition spd="med">
        <p:fade/>
        <p:sndAc>
          <p:stSnd>
            <p:snd r:embed="rId8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Where to find examples of good quality code?</a:t>
            </a:r>
          </a:p>
        </p:txBody>
      </p:sp>
      <p:sp>
        <p:nvSpPr>
          <p:cNvPr id="12" name="Rectangular Callout 2">
            <a:extLst>
              <a:ext uri="{FF2B5EF4-FFF2-40B4-BE49-F238E27FC236}">
                <a16:creationId xmlns:a16="http://schemas.microsoft.com/office/drawing/2014/main" id="{727B2406-3CBE-4327-8B0D-E223148684A4}"/>
              </a:ext>
            </a:extLst>
          </p:cNvPr>
          <p:cNvSpPr/>
          <p:nvPr/>
        </p:nvSpPr>
        <p:spPr>
          <a:xfrm>
            <a:off x="1524000" y="1524000"/>
            <a:ext cx="5867400" cy="94763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Not much easily accessible good quality code.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3" name="Rectangular Callout 2">
            <a:extLst>
              <a:ext uri="{FF2B5EF4-FFF2-40B4-BE49-F238E27FC236}">
                <a16:creationId xmlns:a16="http://schemas.microsoft.com/office/drawing/2014/main" id="{C140E91F-9EEE-428C-B626-92DDF85D71CF}"/>
              </a:ext>
            </a:extLst>
          </p:cNvPr>
          <p:cNvSpPr/>
          <p:nvPr/>
        </p:nvSpPr>
        <p:spPr>
          <a:xfrm>
            <a:off x="1524000" y="2546051"/>
            <a:ext cx="5867400" cy="141634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OSS code: </a:t>
            </a:r>
            <a:br>
              <a:rPr lang="en-US" sz="2400" dirty="0"/>
            </a:br>
            <a:r>
              <a:rPr lang="en-US" sz="2400" dirty="0"/>
              <a:t>Readability may not be a priority.</a:t>
            </a:r>
          </a:p>
          <a:p>
            <a:r>
              <a:rPr lang="en-US" sz="2400" dirty="0"/>
              <a:t>Too big for beginners?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683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5950" y="-792162"/>
            <a:ext cx="8229600" cy="792162"/>
          </a:xfrm>
        </p:spPr>
        <p:txBody>
          <a:bodyPr/>
          <a:lstStyle/>
          <a:p>
            <a:r>
              <a:rPr lang="en-US" dirty="0"/>
              <a:t>[extra] </a:t>
            </a:r>
            <a:r>
              <a:rPr lang="en-US" dirty="0" err="1"/>
              <a:t>Junit</a:t>
            </a:r>
            <a:r>
              <a:rPr lang="en-US" dirty="0"/>
              <a:t> code sample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11715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712037" y="6492876"/>
            <a:ext cx="879764" cy="365125"/>
          </a:xfrm>
        </p:spPr>
        <p:txBody>
          <a:bodyPr/>
          <a:lstStyle/>
          <a:p>
            <a:pPr>
              <a:defRPr/>
            </a:pPr>
            <a:fld id="{5B8905EB-9186-4B9B-BEF9-C6B1CD50847D}" type="slidenum">
              <a:rPr lang="en-US">
                <a:solidFill>
                  <a:srgbClr val="F79646"/>
                </a:solidFill>
                <a:latin typeface="Calibri"/>
              </a:rPr>
              <a:pPr>
                <a:defRPr/>
              </a:pPr>
              <a:t>19</a:t>
            </a:fld>
            <a:endParaRPr lang="en-US" dirty="0">
              <a:solidFill>
                <a:srgbClr val="F79646"/>
              </a:solidFill>
              <a:latin typeface="Calibri"/>
            </a:endParaRPr>
          </a:p>
        </p:txBody>
      </p:sp>
      <p:pic>
        <p:nvPicPr>
          <p:cNvPr id="2148354" name="Picture 2" descr="D:\todelete\junit code sample.png"/>
          <p:cNvPicPr>
            <a:picLocks noChangeAspect="1" noChangeArrowheads="1"/>
          </p:cNvPicPr>
          <p:nvPr/>
        </p:nvPicPr>
        <p:blipFill>
          <a:blip r:embed="rId3" cstate="print"/>
          <a:srcRect b="83328"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514600" y="296512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Calibri"/>
              </a:rPr>
              <a:t>Javadoc</a:t>
            </a:r>
            <a:r>
              <a:rPr lang="en-US" dirty="0">
                <a:solidFill>
                  <a:srgbClr val="C00000"/>
                </a:solidFill>
                <a:latin typeface="Calibri"/>
              </a:rPr>
              <a:t> comments</a:t>
            </a:r>
          </a:p>
        </p:txBody>
      </p:sp>
      <p:pic>
        <p:nvPicPr>
          <p:cNvPr id="1026" name="Picture 2" descr="Image result for juni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89" r="5161" b="2531"/>
          <a:stretch/>
        </p:blipFill>
        <p:spPr bwMode="auto">
          <a:xfrm>
            <a:off x="4238416" y="1193006"/>
            <a:ext cx="1400384" cy="55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722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542BD2-90DF-4673-83A9-477243FA2469}"/>
              </a:ext>
            </a:extLst>
          </p:cNvPr>
          <p:cNvSpPr/>
          <p:nvPr/>
        </p:nvSpPr>
        <p:spPr>
          <a:xfrm>
            <a:off x="1847358" y="1097684"/>
            <a:ext cx="7525242" cy="27391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EF70A7-EA3E-45CB-80C7-7A5ED71C2E34}"/>
              </a:ext>
            </a:extLst>
          </p:cNvPr>
          <p:cNvSpPr/>
          <p:nvPr/>
        </p:nvSpPr>
        <p:spPr>
          <a:xfrm>
            <a:off x="5192233" y="715100"/>
            <a:ext cx="2438400" cy="33043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-50185" y="-54541"/>
            <a:ext cx="12292371" cy="689137"/>
          </a:xfrm>
          <a:solidFill>
            <a:schemeClr val="tx1"/>
          </a:solidFill>
        </p:spPr>
        <p:txBody>
          <a:bodyPr>
            <a:normAutofit/>
          </a:bodyPr>
          <a:lstStyle/>
          <a:p>
            <a:pPr indent="228600" algn="l"/>
            <a:r>
              <a:rPr lang="en-US" sz="2800" dirty="0">
                <a:solidFill>
                  <a:srgbClr val="FFFF00"/>
                </a:solidFill>
                <a:effectLst/>
              </a:rPr>
              <a:t>CS2103/T  </a:t>
            </a:r>
            <a:r>
              <a:rPr lang="en-US" sz="2800" b="0" dirty="0">
                <a:solidFill>
                  <a:schemeClr val="bg1"/>
                </a:solidFill>
                <a:effectLst/>
              </a:rPr>
              <a:t>Week 6</a:t>
            </a:r>
            <a:endParaRPr lang="en-US" sz="2800" b="0" dirty="0">
              <a:solidFill>
                <a:schemeClr val="bg1"/>
              </a:solidFill>
            </a:endParaRPr>
          </a:p>
        </p:txBody>
      </p:sp>
      <p:sp>
        <p:nvSpPr>
          <p:cNvPr id="4" name="TextBox 8"/>
          <p:cNvSpPr txBox="1"/>
          <p:nvPr/>
        </p:nvSpPr>
        <p:spPr>
          <a:xfrm>
            <a:off x="10515600" y="-18655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600" b="1" dirty="0">
                <a:solidFill>
                  <a:prstClr val="white">
                    <a:lumMod val="75000"/>
                  </a:prstClr>
                </a:solidFill>
                <a:latin typeface="Calibri"/>
              </a:rPr>
              <a:t>[Sep, 2024]</a:t>
            </a:r>
            <a:endParaRPr lang="en-SG" sz="1600" b="1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9" name="TextBox 34"/>
          <p:cNvSpPr txBox="1"/>
          <p:nvPr/>
        </p:nvSpPr>
        <p:spPr>
          <a:xfrm>
            <a:off x="1788294" y="2116619"/>
            <a:ext cx="606002" cy="37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(a)</a:t>
            </a:r>
          </a:p>
        </p:txBody>
      </p:sp>
      <p:sp>
        <p:nvSpPr>
          <p:cNvPr id="10" name="TextBox 35"/>
          <p:cNvSpPr txBox="1"/>
          <p:nvPr/>
        </p:nvSpPr>
        <p:spPr>
          <a:xfrm>
            <a:off x="1788486" y="3068261"/>
            <a:ext cx="606002" cy="37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(b)</a:t>
            </a:r>
          </a:p>
        </p:txBody>
      </p:sp>
      <p:sp>
        <p:nvSpPr>
          <p:cNvPr id="11" name="TextBox 36"/>
          <p:cNvSpPr txBox="1"/>
          <p:nvPr/>
        </p:nvSpPr>
        <p:spPr>
          <a:xfrm>
            <a:off x="1751272" y="4053215"/>
            <a:ext cx="606002" cy="37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(c)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8839" y="1625770"/>
            <a:ext cx="6692462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 UI uses this for formatting text.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231775"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15" name="TextBox 19"/>
          <p:cNvSpPr txBox="1"/>
          <p:nvPr/>
        </p:nvSpPr>
        <p:spPr>
          <a:xfrm>
            <a:off x="2268839" y="3099137"/>
            <a:ext cx="67056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31775"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delimiter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17" name="TextBox 26"/>
          <p:cNvSpPr txBox="1"/>
          <p:nvPr/>
        </p:nvSpPr>
        <p:spPr>
          <a:xfrm>
            <a:off x="2255702" y="3629562"/>
            <a:ext cx="6718737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 @return list of persons.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231775"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List&lt;String[]&gt;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 command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55701" y="5074384"/>
            <a:ext cx="6705600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 Executes the given command.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 @return the Result of the execution.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231775"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 command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22" name="TextBox 44"/>
          <p:cNvSpPr txBox="1"/>
          <p:nvPr/>
        </p:nvSpPr>
        <p:spPr>
          <a:xfrm>
            <a:off x="1751272" y="5711354"/>
            <a:ext cx="606002" cy="378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  <a:latin typeface="Calibri"/>
              </a:rPr>
              <a:t>(d)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A99D637C-1B37-4B09-849C-35B0F72F1C47}"/>
              </a:ext>
            </a:extLst>
          </p:cNvPr>
          <p:cNvSpPr txBox="1"/>
          <p:nvPr/>
        </p:nvSpPr>
        <p:spPr>
          <a:xfrm>
            <a:off x="10515600" y="25040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sz="1600" dirty="0">
                <a:solidFill>
                  <a:prstClr val="white">
                    <a:lumMod val="75000"/>
                  </a:prstClr>
                </a:solidFill>
                <a:latin typeface="Calibri"/>
              </a:rPr>
              <a:t>[60 minutes]</a:t>
            </a:r>
            <a:endParaRPr lang="en-SG" sz="1600" dirty="0">
              <a:solidFill>
                <a:prstClr val="white">
                  <a:lumMod val="75000"/>
                </a:prstClr>
              </a:solidFill>
              <a:latin typeface="Calibri"/>
            </a:endParaRPr>
          </a:p>
        </p:txBody>
      </p:sp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5F1165B8-15CE-4956-A4E5-D32A11965A13}"/>
              </a:ext>
            </a:extLst>
          </p:cNvPr>
          <p:cNvSpPr/>
          <p:nvPr/>
        </p:nvSpPr>
        <p:spPr>
          <a:xfrm>
            <a:off x="7162800" y="1524001"/>
            <a:ext cx="3240906" cy="970635"/>
          </a:xfrm>
          <a:prstGeom prst="borderCallout2">
            <a:avLst>
              <a:gd name="adj1" fmla="val 18750"/>
              <a:gd name="adj2" fmla="val -635"/>
              <a:gd name="adj3" fmla="val 18750"/>
              <a:gd name="adj4" fmla="val -16667"/>
              <a:gd name="adj5" fmla="val -49623"/>
              <a:gd name="adj6" fmla="val -30105"/>
            </a:avLst>
          </a:prstGeom>
          <a:solidFill>
            <a:srgbClr val="7030A0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Subjective. Context-dependent. </a:t>
            </a:r>
            <a:r>
              <a:rPr lang="en-US" dirty="0">
                <a:solidFill>
                  <a:srgbClr val="FFFF00"/>
                </a:solidFill>
              </a:rPr>
              <a:t>Focus on the reasoning 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/>
              <a:t>rather than the answer.</a:t>
            </a:r>
            <a:endParaRPr lang="en-SG" dirty="0"/>
          </a:p>
        </p:txBody>
      </p:sp>
      <p:sp>
        <p:nvSpPr>
          <p:cNvPr id="12" name="TextBox 37"/>
          <p:cNvSpPr txBox="1"/>
          <p:nvPr/>
        </p:nvSpPr>
        <p:spPr>
          <a:xfrm>
            <a:off x="1847358" y="634597"/>
            <a:ext cx="87444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00" dirty="0">
                <a:solidFill>
                  <a:srgbClr val="FFFF00"/>
                </a:solidFill>
                <a:latin typeface="Calibri"/>
              </a:rPr>
              <a:t>Which one doesn't have an abstraction problem? </a:t>
            </a:r>
            <a:r>
              <a:rPr lang="en-US" sz="2300" dirty="0">
                <a:solidFill>
                  <a:schemeClr val="bg1"/>
                </a:solidFill>
                <a:latin typeface="Calibri"/>
              </a:rPr>
              <a:t>Tip: check if the comment, name, parameters, return value </a:t>
            </a:r>
            <a:r>
              <a:rPr lang="en-US" sz="2300" b="1" i="1" dirty="0">
                <a:solidFill>
                  <a:schemeClr val="bg1"/>
                </a:solidFill>
                <a:latin typeface="Calibri"/>
              </a:rPr>
              <a:t>all</a:t>
            </a:r>
            <a:r>
              <a:rPr lang="en-US" sz="2300" b="1" dirty="0">
                <a:solidFill>
                  <a:schemeClr val="bg1"/>
                </a:solidFill>
                <a:latin typeface="Calibri"/>
              </a:rPr>
              <a:t> fit together well</a:t>
            </a:r>
            <a:r>
              <a:rPr lang="en-US" sz="2300" dirty="0">
                <a:solidFill>
                  <a:schemeClr val="bg1"/>
                </a:solidFill>
                <a:latin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3984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2" descr="D:\todelete\junit code sample.png"/>
          <p:cNvPicPr>
            <a:picLocks noChangeAspect="1" noChangeArrowheads="1"/>
          </p:cNvPicPr>
          <p:nvPr/>
        </p:nvPicPr>
        <p:blipFill>
          <a:blip r:embed="rId3" cstate="print"/>
          <a:srcRect t="50062" b="33266"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ular Callout 2"/>
          <p:cNvSpPr/>
          <p:nvPr/>
        </p:nvSpPr>
        <p:spPr>
          <a:xfrm>
            <a:off x="3124200" y="3429000"/>
            <a:ext cx="1447800" cy="609600"/>
          </a:xfrm>
          <a:prstGeom prst="wedgeRoundRectCallout">
            <a:avLst>
              <a:gd name="adj1" fmla="val -59007"/>
              <a:gd name="adj2" fmla="val 92014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Indentation?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46836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2" descr="D:\todelete\junit code sample.png"/>
          <p:cNvPicPr>
            <a:picLocks noChangeAspect="1" noChangeArrowheads="1"/>
          </p:cNvPicPr>
          <p:nvPr/>
        </p:nvPicPr>
        <p:blipFill>
          <a:blip r:embed="rId2" cstate="print"/>
          <a:srcRect t="33390" b="49938"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794080" y="603360"/>
              <a:ext cx="692280" cy="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8240" y="540000"/>
                <a:ext cx="723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787600" y="3022560"/>
              <a:ext cx="286200" cy="6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1760" y="2959200"/>
                <a:ext cx="317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2794080" y="1828800"/>
              <a:ext cx="279720" cy="12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8240" y="1765440"/>
                <a:ext cx="3110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2800200" y="5619600"/>
              <a:ext cx="280080" cy="6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4360" y="5556240"/>
                <a:ext cx="311400" cy="1335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ounded Rectangular Callout 2">
            <a:extLst>
              <a:ext uri="{FF2B5EF4-FFF2-40B4-BE49-F238E27FC236}">
                <a16:creationId xmlns:a16="http://schemas.microsoft.com/office/drawing/2014/main" id="{F02EA354-10BD-408C-B30D-855AD0107B61}"/>
              </a:ext>
            </a:extLst>
          </p:cNvPr>
          <p:cNvSpPr/>
          <p:nvPr/>
        </p:nvSpPr>
        <p:spPr>
          <a:xfrm>
            <a:off x="7467600" y="2819400"/>
            <a:ext cx="1447800" cy="609600"/>
          </a:xfrm>
          <a:prstGeom prst="wedgeRoundRectCallout">
            <a:avLst>
              <a:gd name="adj1" fmla="val -69076"/>
              <a:gd name="adj2" fmla="val 1592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Very small methods</a:t>
            </a:r>
          </a:p>
        </p:txBody>
      </p:sp>
    </p:spTree>
    <p:extLst>
      <p:ext uri="{BB962C8B-B14F-4D97-AF65-F5344CB8AC3E}">
        <p14:creationId xmlns:p14="http://schemas.microsoft.com/office/powerpoint/2010/main" val="31099053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5950" y="-792162"/>
            <a:ext cx="8229600" cy="792162"/>
          </a:xfrm>
        </p:spPr>
        <p:txBody>
          <a:bodyPr/>
          <a:lstStyle/>
          <a:p>
            <a:r>
              <a:rPr lang="en-US" dirty="0"/>
              <a:t>[extra] </a:t>
            </a:r>
            <a:r>
              <a:rPr lang="en-US" dirty="0" err="1"/>
              <a:t>Junit</a:t>
            </a:r>
            <a:r>
              <a:rPr lang="en-US" dirty="0"/>
              <a:t> code sample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11715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712037" y="6492876"/>
            <a:ext cx="879764" cy="365125"/>
          </a:xfrm>
        </p:spPr>
        <p:txBody>
          <a:bodyPr/>
          <a:lstStyle/>
          <a:p>
            <a:pPr>
              <a:defRPr/>
            </a:pPr>
            <a:fld id="{5B8905EB-9186-4B9B-BEF9-C6B1CD50847D}" type="slidenum">
              <a:rPr lang="en-US">
                <a:solidFill>
                  <a:srgbClr val="F79646"/>
                </a:solidFill>
                <a:latin typeface="Calibri"/>
              </a:rPr>
              <a:pPr>
                <a:defRPr/>
              </a:pPr>
              <a:t>22</a:t>
            </a:fld>
            <a:endParaRPr lang="en-US" dirty="0">
              <a:solidFill>
                <a:srgbClr val="F79646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943100" y="5715000"/>
            <a:ext cx="4572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885950" y="2971800"/>
            <a:ext cx="457200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57650" y="1866900"/>
            <a:ext cx="1847850" cy="1028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>
            <a:off x="5791200" y="971550"/>
            <a:ext cx="495300" cy="457200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Right Brace 19"/>
          <p:cNvSpPr/>
          <p:nvPr/>
        </p:nvSpPr>
        <p:spPr>
          <a:xfrm>
            <a:off x="6629400" y="1181100"/>
            <a:ext cx="495300" cy="2114550"/>
          </a:xfrm>
          <a:prstGeom prst="righ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28"/>
          <p:cNvGrpSpPr/>
          <p:nvPr/>
        </p:nvGrpSpPr>
        <p:grpSpPr>
          <a:xfrm>
            <a:off x="3105153" y="1981201"/>
            <a:ext cx="819149" cy="2000251"/>
            <a:chOff x="3600452" y="6438900"/>
            <a:chExt cx="819149" cy="2000251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3489814" y="6633063"/>
              <a:ext cx="1123949" cy="735624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 flipH="1" flipV="1">
              <a:off x="3562354" y="7600951"/>
              <a:ext cx="876298" cy="800101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2" name="Picture 2" descr="D:\todelete\junit code sample.png"/>
          <p:cNvPicPr>
            <a:picLocks noChangeAspect="1" noChangeArrowheads="1"/>
          </p:cNvPicPr>
          <p:nvPr/>
        </p:nvPicPr>
        <p:blipFill>
          <a:blip r:embed="rId2" cstate="print"/>
          <a:srcRect t="16672" b="66656"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23" name="Rounded Rectangle 22"/>
          <p:cNvSpPr/>
          <p:nvPr/>
        </p:nvSpPr>
        <p:spPr>
          <a:xfrm>
            <a:off x="3890010" y="1897380"/>
            <a:ext cx="1847850" cy="1028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585215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2" descr="D:\todelete\junit code sample.png"/>
          <p:cNvPicPr>
            <a:picLocks noChangeAspect="1" noChangeArrowheads="1"/>
          </p:cNvPicPr>
          <p:nvPr/>
        </p:nvPicPr>
        <p:blipFill>
          <a:blip r:embed="rId3" cstate="print"/>
          <a:srcRect t="75301" b="8027"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grpSp>
        <p:nvGrpSpPr>
          <p:cNvPr id="5" name="Group 28"/>
          <p:cNvGrpSpPr/>
          <p:nvPr/>
        </p:nvGrpSpPr>
        <p:grpSpPr>
          <a:xfrm>
            <a:off x="3105153" y="1981201"/>
            <a:ext cx="819149" cy="2000251"/>
            <a:chOff x="3600452" y="6438900"/>
            <a:chExt cx="819149" cy="2000251"/>
          </a:xfrm>
        </p:grpSpPr>
        <p:cxnSp>
          <p:nvCxnSpPr>
            <p:cNvPr id="6" name="Straight Arrow Connector 5"/>
            <p:cNvCxnSpPr/>
            <p:nvPr/>
          </p:nvCxnSpPr>
          <p:spPr>
            <a:xfrm rot="16200000" flipH="1">
              <a:off x="3489814" y="6633063"/>
              <a:ext cx="1123949" cy="735624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3562354" y="7600951"/>
              <a:ext cx="876298" cy="800101"/>
            </a:xfrm>
            <a:prstGeom prst="straightConnector1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" name="Rounded Rectangular Callout 2"/>
          <p:cNvSpPr/>
          <p:nvPr/>
        </p:nvSpPr>
        <p:spPr>
          <a:xfrm>
            <a:off x="5715000" y="3733800"/>
            <a:ext cx="1447800" cy="609600"/>
          </a:xfrm>
          <a:prstGeom prst="wedgeRoundRectCallout">
            <a:avLst>
              <a:gd name="adj1" fmla="val -107625"/>
              <a:gd name="adj2" fmla="val 65036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Guard clause</a:t>
            </a:r>
            <a:r>
              <a:rPr lang="en-US" sz="1600" dirty="0"/>
              <a:t>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45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odelete\junit code sample.png"/>
          <p:cNvPicPr>
            <a:picLocks noChangeAspect="1" noChangeArrowheads="1"/>
          </p:cNvPicPr>
          <p:nvPr/>
        </p:nvPicPr>
        <p:blipFill>
          <a:blip r:embed="rId2" cstate="print"/>
          <a:srcRect t="75301" b="8027"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pic>
        <p:nvPicPr>
          <p:cNvPr id="8" name="Picture 2" descr="D:\todelete\junit code sample.png"/>
          <p:cNvPicPr>
            <a:picLocks noChangeAspect="1" noChangeArrowheads="1"/>
          </p:cNvPicPr>
          <p:nvPr/>
        </p:nvPicPr>
        <p:blipFill>
          <a:blip r:embed="rId2" cstate="print"/>
          <a:srcRect t="33390" b="49938"/>
          <a:stretch>
            <a:fillRect/>
          </a:stretch>
        </p:blipFill>
        <p:spPr bwMode="auto">
          <a:xfrm>
            <a:off x="2209800" y="-353291"/>
            <a:ext cx="11506200" cy="8629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859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43000" y="381000"/>
            <a:ext cx="2667000" cy="2970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Good code looks neat.</a:t>
            </a:r>
            <a:endParaRPr lang="en-SG" b="1" dirty="0">
              <a:solidFill>
                <a:srgbClr val="FFFF00"/>
              </a:solidFill>
            </a:endParaRPr>
          </a:p>
        </p:txBody>
      </p:sp>
      <p:pic>
        <p:nvPicPr>
          <p:cNvPr id="5" name="code" descr="D:\todelete\junit code sample.png"/>
          <p:cNvPicPr>
            <a:picLocks noChangeAspect="1" noChangeArrowheads="1"/>
          </p:cNvPicPr>
          <p:nvPr/>
        </p:nvPicPr>
        <p:blipFill>
          <a:blip r:embed="rId2" cstate="print"/>
          <a:srcRect t="33390" b="49938"/>
          <a:stretch>
            <a:fillRect/>
          </a:stretch>
        </p:blipFill>
        <p:spPr bwMode="auto">
          <a:xfrm>
            <a:off x="2209800" y="-353291"/>
            <a:ext cx="11506200" cy="8629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279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-52578" y="-195943"/>
            <a:ext cx="10620757" cy="8196943"/>
          </a:xfrm>
          <a:custGeom>
            <a:avLst/>
            <a:gdLst>
              <a:gd name="connsiteX0" fmla="*/ 9339942 w 9622971"/>
              <a:gd name="connsiteY0" fmla="*/ 0 h 7750629"/>
              <a:gd name="connsiteX1" fmla="*/ 0 w 9622971"/>
              <a:gd name="connsiteY1" fmla="*/ 5421086 h 7750629"/>
              <a:gd name="connsiteX2" fmla="*/ 21771 w 9622971"/>
              <a:gd name="connsiteY2" fmla="*/ 7750629 h 7750629"/>
              <a:gd name="connsiteX3" fmla="*/ 2242457 w 9622971"/>
              <a:gd name="connsiteY3" fmla="*/ 7663543 h 7750629"/>
              <a:gd name="connsiteX4" fmla="*/ 9622971 w 9622971"/>
              <a:gd name="connsiteY4" fmla="*/ 21772 h 7750629"/>
              <a:gd name="connsiteX5" fmla="*/ 9339942 w 9622971"/>
              <a:gd name="connsiteY5" fmla="*/ 0 h 775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22971" h="7750629">
                <a:moveTo>
                  <a:pt x="9339942" y="0"/>
                </a:moveTo>
                <a:lnTo>
                  <a:pt x="0" y="5421086"/>
                </a:lnTo>
                <a:lnTo>
                  <a:pt x="21771" y="7750629"/>
                </a:lnTo>
                <a:lnTo>
                  <a:pt x="2242457" y="7663543"/>
                </a:lnTo>
                <a:lnTo>
                  <a:pt x="9622971" y="21772"/>
                </a:lnTo>
                <a:lnTo>
                  <a:pt x="9339942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61314" y="-359230"/>
            <a:ext cx="4430487" cy="3559628"/>
          </a:xfrm>
          <a:prstGeom prst="line">
            <a:avLst/>
          </a:prstGeom>
          <a:ln w="1016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083127" y="2971800"/>
            <a:ext cx="5306786" cy="4180118"/>
          </a:xfrm>
          <a:prstGeom prst="line">
            <a:avLst/>
          </a:prstGeom>
          <a:ln w="1016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57400" y="59436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29000" y="49530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41148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6028" y="3516085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32713" y="2971798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/>
          <p:cNvGrpSpPr/>
          <p:nvPr/>
        </p:nvGrpSpPr>
        <p:grpSpPr>
          <a:xfrm>
            <a:off x="3035810" y="1834554"/>
            <a:ext cx="1700781" cy="1138255"/>
            <a:chOff x="974141" y="2021322"/>
            <a:chExt cx="1700781" cy="1138255"/>
          </a:xfrm>
        </p:grpSpPr>
        <p:sp>
          <p:nvSpPr>
            <p:cNvPr id="27" name="Up Arrow 26"/>
            <p:cNvSpPr/>
            <p:nvPr/>
          </p:nvSpPr>
          <p:spPr>
            <a:xfrm rot="3539222">
              <a:off x="1442172" y="1553291"/>
              <a:ext cx="764720" cy="1700781"/>
            </a:xfrm>
            <a:prstGeom prst="upArrow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Good Code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830160" y="2626179"/>
              <a:ext cx="303440" cy="533398"/>
            </a:xfrm>
            <a:prstGeom prst="line">
              <a:avLst/>
            </a:prstGeom>
            <a:ln w="1016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826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4">
            <a:extLst>
              <a:ext uri="{FF2B5EF4-FFF2-40B4-BE49-F238E27FC236}">
                <a16:creationId xmlns:a16="http://schemas.microsoft.com/office/drawing/2014/main" id="{1CAF74A1-5B46-4E79-BF37-A659B6A5C9F1}"/>
              </a:ext>
            </a:extLst>
          </p:cNvPr>
          <p:cNvSpPr/>
          <p:nvPr/>
        </p:nvSpPr>
        <p:spPr>
          <a:xfrm>
            <a:off x="-52578" y="-195943"/>
            <a:ext cx="10620757" cy="8196943"/>
          </a:xfrm>
          <a:custGeom>
            <a:avLst/>
            <a:gdLst>
              <a:gd name="connsiteX0" fmla="*/ 9339942 w 9622971"/>
              <a:gd name="connsiteY0" fmla="*/ 0 h 7750629"/>
              <a:gd name="connsiteX1" fmla="*/ 0 w 9622971"/>
              <a:gd name="connsiteY1" fmla="*/ 5421086 h 7750629"/>
              <a:gd name="connsiteX2" fmla="*/ 21771 w 9622971"/>
              <a:gd name="connsiteY2" fmla="*/ 7750629 h 7750629"/>
              <a:gd name="connsiteX3" fmla="*/ 2242457 w 9622971"/>
              <a:gd name="connsiteY3" fmla="*/ 7663543 h 7750629"/>
              <a:gd name="connsiteX4" fmla="*/ 9622971 w 9622971"/>
              <a:gd name="connsiteY4" fmla="*/ 21772 h 7750629"/>
              <a:gd name="connsiteX5" fmla="*/ 9339942 w 9622971"/>
              <a:gd name="connsiteY5" fmla="*/ 0 h 775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22971" h="7750629">
                <a:moveTo>
                  <a:pt x="9339942" y="0"/>
                </a:moveTo>
                <a:lnTo>
                  <a:pt x="0" y="5421086"/>
                </a:lnTo>
                <a:lnTo>
                  <a:pt x="21771" y="7750629"/>
                </a:lnTo>
                <a:lnTo>
                  <a:pt x="2242457" y="7663543"/>
                </a:lnTo>
                <a:lnTo>
                  <a:pt x="9622971" y="21772"/>
                </a:lnTo>
                <a:lnTo>
                  <a:pt x="9339942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61314" y="-359230"/>
            <a:ext cx="4430487" cy="3559628"/>
          </a:xfrm>
          <a:prstGeom prst="line">
            <a:avLst/>
          </a:prstGeom>
          <a:ln w="1016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083127" y="2971800"/>
            <a:ext cx="5306786" cy="4180118"/>
          </a:xfrm>
          <a:prstGeom prst="line">
            <a:avLst/>
          </a:prstGeom>
          <a:ln w="1016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57400" y="59436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29000" y="49530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41148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6028" y="3516085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32713" y="2971798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/>
          <p:cNvGrpSpPr/>
          <p:nvPr/>
        </p:nvGrpSpPr>
        <p:grpSpPr>
          <a:xfrm>
            <a:off x="3035810" y="1834554"/>
            <a:ext cx="1700781" cy="1138255"/>
            <a:chOff x="974141" y="2021322"/>
            <a:chExt cx="1700781" cy="1138255"/>
          </a:xfrm>
        </p:grpSpPr>
        <p:sp>
          <p:nvSpPr>
            <p:cNvPr id="27" name="Up Arrow 26"/>
            <p:cNvSpPr/>
            <p:nvPr/>
          </p:nvSpPr>
          <p:spPr>
            <a:xfrm rot="3539222">
              <a:off x="1442172" y="1553291"/>
              <a:ext cx="764720" cy="1700781"/>
            </a:xfrm>
            <a:prstGeom prst="upArrow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Good Code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830160" y="2626179"/>
              <a:ext cx="303440" cy="533398"/>
            </a:xfrm>
            <a:prstGeom prst="line">
              <a:avLst/>
            </a:prstGeom>
            <a:ln w="1016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1758000" y="3352680"/>
              <a:ext cx="1559880" cy="2300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920" y="3333600"/>
                <a:ext cx="1597680" cy="23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11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76 0.07269 C -0.10833 0.0625 -0.10625 0.06088 -0.0993 0.05463 C -0.09218 0.05579 -0.08941 0.05533 -0.08368 0.06019 C -0.07708 0.05718 -0.08125 0.05046 -0.07638 0.04491 C -0.07152 0.03912 -0.06788 0.03681 -0.0618 0.03519 C -0.05451 0.04167 -0.05694 0.03796 -0.05347 0.04491 C -0.05243 0.04074 -0.0526 0.03542 -0.05034 0.03241 C -0.04184 0.02107 -0.03923 0.01968 -0.0276 0.01574 C -0.02413 0.01644 -0.01875 0.01968 -0.01701 0.01574 C -0.01302 0.00602 -0.01701 -0.00301 -0.00659 -0.00648 C -0.0026 -0.01435 0.00174 -0.01204 0.00799 -0.00926 C 0.01025 -0.01227 0.01181 -0.01366 0.0132 -0.01759 C 0.01459 -0.02129 0.01372 -0.02292 0.01632 -0.02592 C 0.01823 -0.02801 0.02049 -0.02963 0.02257 -0.03148 C 0.02448 -0.0331 0.02865 -0.03426 0.02865 -0.03403 C 0.03334 -0.03217 0.03091 -0.03287 0.03612 -0.03287 " pathEditMode="relative" rAng="0" ptsTypes="fffffffffffffff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-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4">
            <a:extLst>
              <a:ext uri="{FF2B5EF4-FFF2-40B4-BE49-F238E27FC236}">
                <a16:creationId xmlns:a16="http://schemas.microsoft.com/office/drawing/2014/main" id="{41BE7C39-9F3F-47A4-8445-2322C9FBDCED}"/>
              </a:ext>
            </a:extLst>
          </p:cNvPr>
          <p:cNvSpPr/>
          <p:nvPr/>
        </p:nvSpPr>
        <p:spPr>
          <a:xfrm>
            <a:off x="-52578" y="-195943"/>
            <a:ext cx="10620757" cy="8196943"/>
          </a:xfrm>
          <a:custGeom>
            <a:avLst/>
            <a:gdLst>
              <a:gd name="connsiteX0" fmla="*/ 9339942 w 9622971"/>
              <a:gd name="connsiteY0" fmla="*/ 0 h 7750629"/>
              <a:gd name="connsiteX1" fmla="*/ 0 w 9622971"/>
              <a:gd name="connsiteY1" fmla="*/ 5421086 h 7750629"/>
              <a:gd name="connsiteX2" fmla="*/ 21771 w 9622971"/>
              <a:gd name="connsiteY2" fmla="*/ 7750629 h 7750629"/>
              <a:gd name="connsiteX3" fmla="*/ 2242457 w 9622971"/>
              <a:gd name="connsiteY3" fmla="*/ 7663543 h 7750629"/>
              <a:gd name="connsiteX4" fmla="*/ 9622971 w 9622971"/>
              <a:gd name="connsiteY4" fmla="*/ 21772 h 7750629"/>
              <a:gd name="connsiteX5" fmla="*/ 9339942 w 9622971"/>
              <a:gd name="connsiteY5" fmla="*/ 0 h 775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22971" h="7750629">
                <a:moveTo>
                  <a:pt x="9339942" y="0"/>
                </a:moveTo>
                <a:lnTo>
                  <a:pt x="0" y="5421086"/>
                </a:lnTo>
                <a:lnTo>
                  <a:pt x="21771" y="7750629"/>
                </a:lnTo>
                <a:lnTo>
                  <a:pt x="2242457" y="7663543"/>
                </a:lnTo>
                <a:lnTo>
                  <a:pt x="9622971" y="21772"/>
                </a:lnTo>
                <a:lnTo>
                  <a:pt x="9339942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61314" y="-359230"/>
            <a:ext cx="4430487" cy="3559628"/>
          </a:xfrm>
          <a:prstGeom prst="line">
            <a:avLst/>
          </a:prstGeom>
          <a:ln w="1016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083127" y="2971800"/>
            <a:ext cx="5306786" cy="4180118"/>
          </a:xfrm>
          <a:prstGeom prst="line">
            <a:avLst/>
          </a:prstGeom>
          <a:ln w="1016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57400" y="59436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29000" y="49530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41148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6028" y="3516085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32713" y="2971798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/>
          <p:cNvGrpSpPr/>
          <p:nvPr/>
        </p:nvGrpSpPr>
        <p:grpSpPr>
          <a:xfrm>
            <a:off x="3035810" y="1834554"/>
            <a:ext cx="1700781" cy="1138255"/>
            <a:chOff x="974141" y="2021322"/>
            <a:chExt cx="1700781" cy="1138255"/>
          </a:xfrm>
          <a:solidFill>
            <a:schemeClr val="bg1">
              <a:lumMod val="50000"/>
            </a:schemeClr>
          </a:solidFill>
        </p:grpSpPr>
        <p:sp>
          <p:nvSpPr>
            <p:cNvPr id="27" name="Up Arrow 26"/>
            <p:cNvSpPr/>
            <p:nvPr/>
          </p:nvSpPr>
          <p:spPr>
            <a:xfrm rot="3539222">
              <a:off x="1442172" y="1553291"/>
              <a:ext cx="764720" cy="1700781"/>
            </a:xfrm>
            <a:prstGeom prst="upArrow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Good Code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830160" y="2626179"/>
              <a:ext cx="303440" cy="533398"/>
            </a:xfrm>
            <a:prstGeom prst="line">
              <a:avLst/>
            </a:prstGeom>
            <a:grpFill/>
            <a:ln w="1016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282520" y="3043080"/>
            <a:ext cx="951480" cy="2352960"/>
            <a:chOff x="758520" y="3043080"/>
            <a:chExt cx="951480" cy="23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/>
                <p14:cNvContentPartPr/>
                <p14:nvPr/>
              </p14:nvContentPartPr>
              <p14:xfrm>
                <a:off x="758520" y="3136320"/>
                <a:ext cx="906840" cy="1616040"/>
              </p14:xfrm>
            </p:contentPart>
          </mc:Choice>
          <mc:Fallback xmlns="">
            <p:pic>
              <p:nvPicPr>
                <p:cNvPr id="2" name="Ink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5920" y="3111480"/>
                  <a:ext cx="945000" cy="16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/>
                <p14:cNvContentPartPr/>
                <p14:nvPr/>
              </p14:nvContentPartPr>
              <p14:xfrm>
                <a:off x="864720" y="3043080"/>
                <a:ext cx="845280" cy="2352960"/>
              </p14:xfrm>
            </p:contentPart>
          </mc:Choice>
          <mc:Fallback xmlns="">
            <p:pic>
              <p:nvPicPr>
                <p:cNvPr id="3" name="Ink 2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480" y="3020400"/>
                  <a:ext cx="887040" cy="239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Oval Callout 17"/>
          <p:cNvSpPr/>
          <p:nvPr/>
        </p:nvSpPr>
        <p:spPr>
          <a:xfrm>
            <a:off x="1623390" y="1420584"/>
            <a:ext cx="1905000" cy="1018826"/>
          </a:xfrm>
          <a:prstGeom prst="wedgeEllipseCallout">
            <a:avLst>
              <a:gd name="adj1" fmla="val -2790"/>
              <a:gd name="adj2" fmla="val 96997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b="1" dirty="0">
                <a:solidFill>
                  <a:prstClr val="white"/>
                </a:solidFill>
                <a:latin typeface="Calibri"/>
              </a:rPr>
              <a:t>When to stop?</a:t>
            </a:r>
            <a:endParaRPr lang="en-SG" sz="20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1629559" y="1406177"/>
            <a:ext cx="1905000" cy="1018826"/>
          </a:xfrm>
          <a:prstGeom prst="wedgeEllipseCallout">
            <a:avLst>
              <a:gd name="adj1" fmla="val -2790"/>
              <a:gd name="adj2" fmla="val 96997"/>
            </a:avLst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b="1" dirty="0">
                <a:solidFill>
                  <a:prstClr val="white"/>
                </a:solidFill>
                <a:latin typeface="Calibri"/>
              </a:rPr>
              <a:t>Is this the best it </a:t>
            </a:r>
            <a:br>
              <a:rPr lang="en-US" sz="2000" b="1" dirty="0">
                <a:solidFill>
                  <a:prstClr val="white"/>
                </a:solidFill>
                <a:latin typeface="Calibri"/>
              </a:rPr>
            </a:br>
            <a:r>
              <a:rPr lang="en-US" sz="2000" b="1" dirty="0">
                <a:solidFill>
                  <a:prstClr val="white"/>
                </a:solidFill>
                <a:latin typeface="Calibri"/>
              </a:rPr>
              <a:t>can be?</a:t>
            </a:r>
            <a:endParaRPr lang="en-SG" sz="2000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3462600" y="3140856"/>
            <a:ext cx="2530930" cy="1018826"/>
          </a:xfrm>
          <a:prstGeom prst="wedgeEllipseCallout">
            <a:avLst>
              <a:gd name="adj1" fmla="val -70669"/>
              <a:gd name="adj2" fmla="val -131458"/>
            </a:avLst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b="1" dirty="0">
                <a:solidFill>
                  <a:srgbClr val="FFFF00"/>
                </a:solidFill>
                <a:latin typeface="Calibri"/>
              </a:rPr>
              <a:t>… under the circumstances</a:t>
            </a:r>
            <a:endParaRPr lang="en-SG" sz="20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22" name="Oval Callout 20">
            <a:extLst>
              <a:ext uri="{FF2B5EF4-FFF2-40B4-BE49-F238E27FC236}">
                <a16:creationId xmlns:a16="http://schemas.microsoft.com/office/drawing/2014/main" id="{A2EA4869-0166-411B-A582-F4CD98C76409}"/>
              </a:ext>
            </a:extLst>
          </p:cNvPr>
          <p:cNvSpPr/>
          <p:nvPr/>
        </p:nvSpPr>
        <p:spPr>
          <a:xfrm>
            <a:off x="6618513" y="3333559"/>
            <a:ext cx="3690640" cy="2085626"/>
          </a:xfrm>
          <a:prstGeom prst="wedgeRoundRectCallout">
            <a:avLst>
              <a:gd name="adj1" fmla="val -62423"/>
              <a:gd name="adj2" fmla="val -33512"/>
              <a:gd name="adj3" fmla="val 16667"/>
            </a:avLst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Calibri"/>
              </a:rPr>
              <a:t>Incremental cost, benefit: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Intended use for the code?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Who will change the code?</a:t>
            </a:r>
            <a:br>
              <a:rPr lang="en-US" sz="2000" dirty="0">
                <a:solidFill>
                  <a:prstClr val="white"/>
                </a:solidFill>
                <a:latin typeface="Calibri"/>
              </a:rPr>
            </a:br>
            <a:r>
              <a:rPr lang="en-US" sz="2000" dirty="0">
                <a:solidFill>
                  <a:prstClr val="white"/>
                </a:solidFill>
                <a:latin typeface="Calibri"/>
              </a:rPr>
              <a:t>How often?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Cost of regressions?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prstClr val="white"/>
                </a:solidFill>
                <a:latin typeface="Calibri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SG" sz="2000" b="1" dirty="0">
              <a:solidFill>
                <a:prstClr val="white"/>
              </a:solidFill>
              <a:latin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38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4">
            <a:extLst>
              <a:ext uri="{FF2B5EF4-FFF2-40B4-BE49-F238E27FC236}">
                <a16:creationId xmlns:a16="http://schemas.microsoft.com/office/drawing/2014/main" id="{A428F236-A4FB-43CE-A73A-B89BE11DB0F0}"/>
              </a:ext>
            </a:extLst>
          </p:cNvPr>
          <p:cNvSpPr/>
          <p:nvPr/>
        </p:nvSpPr>
        <p:spPr>
          <a:xfrm>
            <a:off x="-52578" y="-195943"/>
            <a:ext cx="10620757" cy="8196943"/>
          </a:xfrm>
          <a:custGeom>
            <a:avLst/>
            <a:gdLst>
              <a:gd name="connsiteX0" fmla="*/ 9339942 w 9622971"/>
              <a:gd name="connsiteY0" fmla="*/ 0 h 7750629"/>
              <a:gd name="connsiteX1" fmla="*/ 0 w 9622971"/>
              <a:gd name="connsiteY1" fmla="*/ 5421086 h 7750629"/>
              <a:gd name="connsiteX2" fmla="*/ 21771 w 9622971"/>
              <a:gd name="connsiteY2" fmla="*/ 7750629 h 7750629"/>
              <a:gd name="connsiteX3" fmla="*/ 2242457 w 9622971"/>
              <a:gd name="connsiteY3" fmla="*/ 7663543 h 7750629"/>
              <a:gd name="connsiteX4" fmla="*/ 9622971 w 9622971"/>
              <a:gd name="connsiteY4" fmla="*/ 21772 h 7750629"/>
              <a:gd name="connsiteX5" fmla="*/ 9339942 w 9622971"/>
              <a:gd name="connsiteY5" fmla="*/ 0 h 775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22971" h="7750629">
                <a:moveTo>
                  <a:pt x="9339942" y="0"/>
                </a:moveTo>
                <a:lnTo>
                  <a:pt x="0" y="5421086"/>
                </a:lnTo>
                <a:lnTo>
                  <a:pt x="21771" y="7750629"/>
                </a:lnTo>
                <a:lnTo>
                  <a:pt x="2242457" y="7663543"/>
                </a:lnTo>
                <a:lnTo>
                  <a:pt x="9622971" y="21772"/>
                </a:lnTo>
                <a:lnTo>
                  <a:pt x="9339942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4" name="Freeform 1023"/>
          <p:cNvSpPr/>
          <p:nvPr/>
        </p:nvSpPr>
        <p:spPr>
          <a:xfrm rot="208499">
            <a:off x="1767436" y="3692909"/>
            <a:ext cx="8991600" cy="3276600"/>
          </a:xfrm>
          <a:custGeom>
            <a:avLst/>
            <a:gdLst>
              <a:gd name="connsiteX0" fmla="*/ 0 w 8991600"/>
              <a:gd name="connsiteY0" fmla="*/ 3276600 h 3276600"/>
              <a:gd name="connsiteX1" fmla="*/ 1691640 w 8991600"/>
              <a:gd name="connsiteY1" fmla="*/ 2270760 h 3276600"/>
              <a:gd name="connsiteX2" fmla="*/ 8991600 w 8991600"/>
              <a:gd name="connsiteY2" fmla="*/ 0 h 3276600"/>
              <a:gd name="connsiteX0" fmla="*/ 0 w 8991600"/>
              <a:gd name="connsiteY0" fmla="*/ 3276600 h 3276600"/>
              <a:gd name="connsiteX1" fmla="*/ 1874520 w 8991600"/>
              <a:gd name="connsiteY1" fmla="*/ 2346960 h 3276600"/>
              <a:gd name="connsiteX2" fmla="*/ 8991600 w 8991600"/>
              <a:gd name="connsiteY2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1600" h="3276600">
                <a:moveTo>
                  <a:pt x="0" y="3276600"/>
                </a:moveTo>
                <a:cubicBezTo>
                  <a:pt x="96520" y="3046730"/>
                  <a:pt x="375920" y="2893060"/>
                  <a:pt x="1874520" y="2346960"/>
                </a:cubicBezTo>
                <a:cubicBezTo>
                  <a:pt x="3373120" y="1800860"/>
                  <a:pt x="6090920" y="862330"/>
                  <a:pt x="8991600" y="0"/>
                </a:cubicBezTo>
              </a:path>
            </a:pathLst>
          </a:custGeom>
          <a:ln w="762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61314" y="-359230"/>
            <a:ext cx="4430487" cy="3559628"/>
          </a:xfrm>
          <a:prstGeom prst="line">
            <a:avLst/>
          </a:prstGeom>
          <a:ln w="1016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083127" y="2971800"/>
            <a:ext cx="5306786" cy="4180118"/>
          </a:xfrm>
          <a:prstGeom prst="line">
            <a:avLst/>
          </a:prstGeom>
          <a:ln w="1016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57400" y="59436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29000" y="49530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41148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6028" y="3516085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32713" y="2971798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/>
          <p:cNvGrpSpPr/>
          <p:nvPr/>
        </p:nvGrpSpPr>
        <p:grpSpPr>
          <a:xfrm>
            <a:off x="3035810" y="1834554"/>
            <a:ext cx="1700781" cy="1138255"/>
            <a:chOff x="974141" y="2021322"/>
            <a:chExt cx="1700781" cy="1138255"/>
          </a:xfrm>
          <a:solidFill>
            <a:schemeClr val="bg1">
              <a:lumMod val="50000"/>
            </a:schemeClr>
          </a:solidFill>
        </p:grpSpPr>
        <p:sp>
          <p:nvSpPr>
            <p:cNvPr id="27" name="Up Arrow 26"/>
            <p:cNvSpPr/>
            <p:nvPr/>
          </p:nvSpPr>
          <p:spPr>
            <a:xfrm rot="3539222">
              <a:off x="1442172" y="1553291"/>
              <a:ext cx="764720" cy="1700781"/>
            </a:xfrm>
            <a:prstGeom prst="upArrow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Good Code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830160" y="2626179"/>
              <a:ext cx="303440" cy="533398"/>
            </a:xfrm>
            <a:prstGeom prst="line">
              <a:avLst/>
            </a:prstGeom>
            <a:grpFill/>
            <a:ln w="1016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1" descr="D:\myMisc\Funny\confused-monkey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74" t="13646" r="40108" b="45349"/>
          <a:stretch/>
        </p:blipFill>
        <p:spPr bwMode="auto">
          <a:xfrm>
            <a:off x="5033553" y="5631174"/>
            <a:ext cx="1356360" cy="12692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26" name="Picture 2" descr="http://t3.gstatic.com/images?q=tbn:ANd9GcRnEe2ADfYl5A1nyzhrfxnLik2ITQhmDUVSqgH2tyketIMTzRhe&amp;t=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6491" l="2715" r="96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46" y="4687811"/>
            <a:ext cx="1828800" cy="188672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/>
          <p:cNvSpPr txBox="1"/>
          <p:nvPr/>
        </p:nvSpPr>
        <p:spPr>
          <a:xfrm>
            <a:off x="6379403" y="6085545"/>
            <a:ext cx="10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Code monkey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426120" y="4343401"/>
            <a:ext cx="10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Code gorilla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282520" y="3043080"/>
            <a:ext cx="951480" cy="2352960"/>
            <a:chOff x="758520" y="3043080"/>
            <a:chExt cx="951480" cy="23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4" name="Ink 23"/>
                <p14:cNvContentPartPr/>
                <p14:nvPr/>
              </p14:nvContentPartPr>
              <p14:xfrm>
                <a:off x="758520" y="3136320"/>
                <a:ext cx="906840" cy="1616040"/>
              </p14:xfrm>
            </p:contentPart>
          </mc:Choice>
          <mc:Fallback xmlns="">
            <p:pic>
              <p:nvPicPr>
                <p:cNvPr id="24" name="Ink 23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5920" y="3111480"/>
                  <a:ext cx="945000" cy="16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/>
                <p14:cNvContentPartPr/>
                <p14:nvPr/>
              </p14:nvContentPartPr>
              <p14:xfrm>
                <a:off x="864720" y="3043080"/>
                <a:ext cx="845280" cy="2352960"/>
              </p14:xfrm>
            </p:contentPart>
          </mc:Choice>
          <mc:Fallback xmlns="">
            <p:pic>
              <p:nvPicPr>
                <p:cNvPr id="25" name="Ink 24"/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480" y="3020400"/>
                  <a:ext cx="887040" cy="2398680"/>
                </a:xfrm>
                <a:prstGeom prst="rect">
                  <a:avLst/>
                </a:prstGeom>
              </p:spPr>
            </p:pic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24639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 animBg="1"/>
      <p:bldP spid="1027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0" y="3528232"/>
            <a:ext cx="8229600" cy="15009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solidFill>
                  <a:srgbClr val="FFFF00"/>
                </a:solidFill>
              </a:rPr>
              <a:t>Good?</a:t>
            </a:r>
          </a:p>
          <a:p>
            <a:pPr marL="914400" lvl="1" indent="-45720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Yes</a:t>
            </a:r>
          </a:p>
          <a:p>
            <a:pPr marL="914400" lvl="1" indent="-45720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No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2343265" y="1972482"/>
            <a:ext cx="6692462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 UI uses this for formatting text.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231775"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24" name="Rectangle 13"/>
          <p:cNvSpPr/>
          <p:nvPr/>
        </p:nvSpPr>
        <p:spPr>
          <a:xfrm>
            <a:off x="2286001" y="5115209"/>
            <a:ext cx="7010399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  <a:latin typeface="Calibri"/>
              </a:rPr>
              <a:t>The comment refers to the user of the method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6F6D12-D369-427B-A7D0-0507DE3A5F83}"/>
              </a:ext>
            </a:extLst>
          </p:cNvPr>
          <p:cNvSpPr/>
          <p:nvPr/>
        </p:nvSpPr>
        <p:spPr>
          <a:xfrm>
            <a:off x="938375" y="128113"/>
            <a:ext cx="5691025" cy="455308"/>
          </a:xfrm>
          <a:prstGeom prst="roundRect">
            <a:avLst>
              <a:gd name="adj" fmla="val 4674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Answer this in the LumiNUS quiz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403B9-EA1C-461C-884F-6A76AB825B1C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SG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8662A1-0FFB-D45F-040E-B9001F59CC79}"/>
                  </a:ext>
                </a:extLst>
              </p14:cNvPr>
              <p14:cNvContentPartPr/>
              <p14:nvPr/>
            </p14:nvContentPartPr>
            <p14:xfrm>
              <a:off x="2864029" y="4480200"/>
              <a:ext cx="242640" cy="262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8662A1-0FFB-D45F-040E-B9001F59CC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7909" y="4474080"/>
                <a:ext cx="254880" cy="2750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38616389"/>
      </p:ext>
    </p:extLst>
  </p:cSld>
  <p:clrMapOvr>
    <a:masterClrMapping/>
  </p:clrMapOvr>
  <p:transition spd="slow">
    <p:push dir="u"/>
    <p:sndAc>
      <p:stSnd>
        <p:snd r:embed="rId4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4">
            <a:extLst>
              <a:ext uri="{FF2B5EF4-FFF2-40B4-BE49-F238E27FC236}">
                <a16:creationId xmlns:a16="http://schemas.microsoft.com/office/drawing/2014/main" id="{5C825225-069F-472F-BEEA-EDECEA46F7CB}"/>
              </a:ext>
            </a:extLst>
          </p:cNvPr>
          <p:cNvSpPr/>
          <p:nvPr/>
        </p:nvSpPr>
        <p:spPr>
          <a:xfrm>
            <a:off x="-52578" y="-195943"/>
            <a:ext cx="10620757" cy="8196943"/>
          </a:xfrm>
          <a:custGeom>
            <a:avLst/>
            <a:gdLst>
              <a:gd name="connsiteX0" fmla="*/ 9339942 w 9622971"/>
              <a:gd name="connsiteY0" fmla="*/ 0 h 7750629"/>
              <a:gd name="connsiteX1" fmla="*/ 0 w 9622971"/>
              <a:gd name="connsiteY1" fmla="*/ 5421086 h 7750629"/>
              <a:gd name="connsiteX2" fmla="*/ 21771 w 9622971"/>
              <a:gd name="connsiteY2" fmla="*/ 7750629 h 7750629"/>
              <a:gd name="connsiteX3" fmla="*/ 2242457 w 9622971"/>
              <a:gd name="connsiteY3" fmla="*/ 7663543 h 7750629"/>
              <a:gd name="connsiteX4" fmla="*/ 9622971 w 9622971"/>
              <a:gd name="connsiteY4" fmla="*/ 21772 h 7750629"/>
              <a:gd name="connsiteX5" fmla="*/ 9339942 w 9622971"/>
              <a:gd name="connsiteY5" fmla="*/ 0 h 775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22971" h="7750629">
                <a:moveTo>
                  <a:pt x="9339942" y="0"/>
                </a:moveTo>
                <a:lnTo>
                  <a:pt x="0" y="5421086"/>
                </a:lnTo>
                <a:lnTo>
                  <a:pt x="21771" y="7750629"/>
                </a:lnTo>
                <a:lnTo>
                  <a:pt x="2242457" y="7663543"/>
                </a:lnTo>
                <a:lnTo>
                  <a:pt x="9622971" y="21772"/>
                </a:lnTo>
                <a:lnTo>
                  <a:pt x="9339942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4" name="Freeform 1023"/>
          <p:cNvSpPr/>
          <p:nvPr/>
        </p:nvSpPr>
        <p:spPr>
          <a:xfrm rot="208499">
            <a:off x="1767436" y="3692909"/>
            <a:ext cx="8991600" cy="3276600"/>
          </a:xfrm>
          <a:custGeom>
            <a:avLst/>
            <a:gdLst>
              <a:gd name="connsiteX0" fmla="*/ 0 w 8991600"/>
              <a:gd name="connsiteY0" fmla="*/ 3276600 h 3276600"/>
              <a:gd name="connsiteX1" fmla="*/ 1691640 w 8991600"/>
              <a:gd name="connsiteY1" fmla="*/ 2270760 h 3276600"/>
              <a:gd name="connsiteX2" fmla="*/ 8991600 w 8991600"/>
              <a:gd name="connsiteY2" fmla="*/ 0 h 3276600"/>
              <a:gd name="connsiteX0" fmla="*/ 0 w 8991600"/>
              <a:gd name="connsiteY0" fmla="*/ 3276600 h 3276600"/>
              <a:gd name="connsiteX1" fmla="*/ 1874520 w 8991600"/>
              <a:gd name="connsiteY1" fmla="*/ 2346960 h 3276600"/>
              <a:gd name="connsiteX2" fmla="*/ 8991600 w 8991600"/>
              <a:gd name="connsiteY2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1600" h="3276600">
                <a:moveTo>
                  <a:pt x="0" y="3276600"/>
                </a:moveTo>
                <a:cubicBezTo>
                  <a:pt x="96520" y="3046730"/>
                  <a:pt x="375920" y="2893060"/>
                  <a:pt x="1874520" y="2346960"/>
                </a:cubicBezTo>
                <a:cubicBezTo>
                  <a:pt x="3373120" y="1800860"/>
                  <a:pt x="6090920" y="862330"/>
                  <a:pt x="8991600" y="0"/>
                </a:cubicBezTo>
              </a:path>
            </a:pathLst>
          </a:custGeom>
          <a:ln w="762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61314" y="-359230"/>
            <a:ext cx="4430487" cy="3559628"/>
          </a:xfrm>
          <a:prstGeom prst="line">
            <a:avLst/>
          </a:prstGeom>
          <a:ln w="1016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083127" y="2971800"/>
            <a:ext cx="5306786" cy="4180118"/>
          </a:xfrm>
          <a:prstGeom prst="line">
            <a:avLst/>
          </a:prstGeom>
          <a:ln w="1016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57400" y="59436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29000" y="49530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41148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6028" y="3516085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32713" y="2971798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/>
          <p:cNvGrpSpPr/>
          <p:nvPr/>
        </p:nvGrpSpPr>
        <p:grpSpPr>
          <a:xfrm>
            <a:off x="3035810" y="1834554"/>
            <a:ext cx="1700781" cy="1138255"/>
            <a:chOff x="974141" y="2021322"/>
            <a:chExt cx="1700781" cy="1138255"/>
          </a:xfrm>
          <a:solidFill>
            <a:schemeClr val="bg1">
              <a:lumMod val="50000"/>
            </a:schemeClr>
          </a:solidFill>
        </p:grpSpPr>
        <p:sp>
          <p:nvSpPr>
            <p:cNvPr id="27" name="Up Arrow 26"/>
            <p:cNvSpPr/>
            <p:nvPr/>
          </p:nvSpPr>
          <p:spPr>
            <a:xfrm rot="3539222">
              <a:off x="1442172" y="1553291"/>
              <a:ext cx="764720" cy="1700781"/>
            </a:xfrm>
            <a:prstGeom prst="upArrow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Good Code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830160" y="2626179"/>
              <a:ext cx="303440" cy="533398"/>
            </a:xfrm>
            <a:prstGeom prst="line">
              <a:avLst/>
            </a:prstGeom>
            <a:grpFill/>
            <a:ln w="1016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1" descr="D:\myMisc\Funny\confused-monkey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74" t="13646" r="40108" b="45349"/>
          <a:stretch/>
        </p:blipFill>
        <p:spPr bwMode="auto">
          <a:xfrm>
            <a:off x="5033553" y="5631174"/>
            <a:ext cx="1356360" cy="12692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26" name="Picture 2" descr="http://t3.gstatic.com/images?q=tbn:ANd9GcRnEe2ADfYl5A1nyzhrfxnLik2ITQhmDUVSqgH2tyketIMTzRhe&amp;t=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09" b="96491" l="2715" r="96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46" y="4687811"/>
            <a:ext cx="1828800" cy="188672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/>
          <p:cNvSpPr txBox="1"/>
          <p:nvPr/>
        </p:nvSpPr>
        <p:spPr>
          <a:xfrm>
            <a:off x="6379403" y="6085545"/>
            <a:ext cx="10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Code monkey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426120" y="4343401"/>
            <a:ext cx="10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Code gorilla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29" name="Group 1028"/>
          <p:cNvGrpSpPr/>
          <p:nvPr/>
        </p:nvGrpSpPr>
        <p:grpSpPr>
          <a:xfrm>
            <a:off x="5150281" y="120600"/>
            <a:ext cx="3863547" cy="1863360"/>
            <a:chOff x="3626280" y="120600"/>
            <a:chExt cx="3863547" cy="18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25" name="Ink 1024"/>
                <p14:cNvContentPartPr/>
                <p14:nvPr/>
              </p14:nvContentPartPr>
              <p14:xfrm>
                <a:off x="3626280" y="120600"/>
                <a:ext cx="2568600" cy="1863360"/>
              </p14:xfrm>
            </p:contentPart>
          </mc:Choice>
          <mc:Fallback xmlns="">
            <p:pic>
              <p:nvPicPr>
                <p:cNvPr id="1025" name="Ink 1024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09360" y="108720"/>
                  <a:ext cx="2600280" cy="18903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172200" y="120600"/>
              <a:ext cx="1317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FFFF00"/>
                  </a:solidFill>
                  <a:latin typeface="Calibri"/>
                </a:rPr>
                <a:t>Master craftsman</a:t>
              </a:r>
              <a:endParaRPr lang="en-SG" b="1" dirty="0">
                <a:solidFill>
                  <a:srgbClr val="FFFF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11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4">
            <a:extLst>
              <a:ext uri="{FF2B5EF4-FFF2-40B4-BE49-F238E27FC236}">
                <a16:creationId xmlns:a16="http://schemas.microsoft.com/office/drawing/2014/main" id="{C9F6F351-0C34-4C82-B094-8F2443D33E3F}"/>
              </a:ext>
            </a:extLst>
          </p:cNvPr>
          <p:cNvSpPr/>
          <p:nvPr/>
        </p:nvSpPr>
        <p:spPr>
          <a:xfrm>
            <a:off x="-52578" y="-195943"/>
            <a:ext cx="10620757" cy="8196943"/>
          </a:xfrm>
          <a:custGeom>
            <a:avLst/>
            <a:gdLst>
              <a:gd name="connsiteX0" fmla="*/ 9339942 w 9622971"/>
              <a:gd name="connsiteY0" fmla="*/ 0 h 7750629"/>
              <a:gd name="connsiteX1" fmla="*/ 0 w 9622971"/>
              <a:gd name="connsiteY1" fmla="*/ 5421086 h 7750629"/>
              <a:gd name="connsiteX2" fmla="*/ 21771 w 9622971"/>
              <a:gd name="connsiteY2" fmla="*/ 7750629 h 7750629"/>
              <a:gd name="connsiteX3" fmla="*/ 2242457 w 9622971"/>
              <a:gd name="connsiteY3" fmla="*/ 7663543 h 7750629"/>
              <a:gd name="connsiteX4" fmla="*/ 9622971 w 9622971"/>
              <a:gd name="connsiteY4" fmla="*/ 21772 h 7750629"/>
              <a:gd name="connsiteX5" fmla="*/ 9339942 w 9622971"/>
              <a:gd name="connsiteY5" fmla="*/ 0 h 775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22971" h="7750629">
                <a:moveTo>
                  <a:pt x="9339942" y="0"/>
                </a:moveTo>
                <a:lnTo>
                  <a:pt x="0" y="5421086"/>
                </a:lnTo>
                <a:lnTo>
                  <a:pt x="21771" y="7750629"/>
                </a:lnTo>
                <a:lnTo>
                  <a:pt x="2242457" y="7663543"/>
                </a:lnTo>
                <a:lnTo>
                  <a:pt x="9622971" y="21772"/>
                </a:lnTo>
                <a:lnTo>
                  <a:pt x="9339942" y="0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24" name="Freeform 1023"/>
          <p:cNvSpPr/>
          <p:nvPr/>
        </p:nvSpPr>
        <p:spPr>
          <a:xfrm rot="208499">
            <a:off x="1767436" y="3692909"/>
            <a:ext cx="8991600" cy="3276600"/>
          </a:xfrm>
          <a:custGeom>
            <a:avLst/>
            <a:gdLst>
              <a:gd name="connsiteX0" fmla="*/ 0 w 8991600"/>
              <a:gd name="connsiteY0" fmla="*/ 3276600 h 3276600"/>
              <a:gd name="connsiteX1" fmla="*/ 1691640 w 8991600"/>
              <a:gd name="connsiteY1" fmla="*/ 2270760 h 3276600"/>
              <a:gd name="connsiteX2" fmla="*/ 8991600 w 8991600"/>
              <a:gd name="connsiteY2" fmla="*/ 0 h 3276600"/>
              <a:gd name="connsiteX0" fmla="*/ 0 w 8991600"/>
              <a:gd name="connsiteY0" fmla="*/ 3276600 h 3276600"/>
              <a:gd name="connsiteX1" fmla="*/ 1874520 w 8991600"/>
              <a:gd name="connsiteY1" fmla="*/ 2346960 h 3276600"/>
              <a:gd name="connsiteX2" fmla="*/ 8991600 w 8991600"/>
              <a:gd name="connsiteY2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91600" h="3276600">
                <a:moveTo>
                  <a:pt x="0" y="3276600"/>
                </a:moveTo>
                <a:cubicBezTo>
                  <a:pt x="96520" y="3046730"/>
                  <a:pt x="375920" y="2893060"/>
                  <a:pt x="1874520" y="2346960"/>
                </a:cubicBezTo>
                <a:cubicBezTo>
                  <a:pt x="3373120" y="1800860"/>
                  <a:pt x="6090920" y="862330"/>
                  <a:pt x="8991600" y="0"/>
                </a:cubicBezTo>
              </a:path>
            </a:pathLst>
          </a:custGeom>
          <a:ln w="762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161314" y="-359230"/>
            <a:ext cx="4430487" cy="3559628"/>
          </a:xfrm>
          <a:prstGeom prst="line">
            <a:avLst/>
          </a:prstGeom>
          <a:ln w="1016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083127" y="2971800"/>
            <a:ext cx="5306786" cy="4180118"/>
          </a:xfrm>
          <a:prstGeom prst="line">
            <a:avLst/>
          </a:prstGeom>
          <a:ln w="1016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57400" y="59436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29000" y="49530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9600" y="4114800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6028" y="3516085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32713" y="2971798"/>
            <a:ext cx="457200" cy="457200"/>
          </a:xfrm>
          <a:prstGeom prst="line">
            <a:avLst/>
          </a:prstGeom>
          <a:ln w="1111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/>
          <p:cNvGrpSpPr/>
          <p:nvPr/>
        </p:nvGrpSpPr>
        <p:grpSpPr>
          <a:xfrm>
            <a:off x="3035810" y="1834554"/>
            <a:ext cx="1700781" cy="1138255"/>
            <a:chOff x="974141" y="2021322"/>
            <a:chExt cx="1700781" cy="1138255"/>
          </a:xfrm>
          <a:solidFill>
            <a:schemeClr val="bg1">
              <a:lumMod val="50000"/>
            </a:schemeClr>
          </a:solidFill>
        </p:grpSpPr>
        <p:sp>
          <p:nvSpPr>
            <p:cNvPr id="27" name="Up Arrow 26"/>
            <p:cNvSpPr/>
            <p:nvPr/>
          </p:nvSpPr>
          <p:spPr>
            <a:xfrm rot="3539222">
              <a:off x="1442172" y="1553291"/>
              <a:ext cx="764720" cy="1700781"/>
            </a:xfrm>
            <a:prstGeom prst="upArrow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>
                <a:defRPr/>
              </a:pPr>
              <a:r>
                <a:rPr lang="en-US" b="1" dirty="0">
                  <a:solidFill>
                    <a:prstClr val="white"/>
                  </a:solidFill>
                  <a:latin typeface="Calibri"/>
                </a:rPr>
                <a:t>Good Code</a:t>
              </a:r>
              <a:endParaRPr lang="en-SG" b="1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830160" y="2626179"/>
              <a:ext cx="303440" cy="533398"/>
            </a:xfrm>
            <a:prstGeom prst="line">
              <a:avLst/>
            </a:prstGeom>
            <a:grpFill/>
            <a:ln w="1016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1" descr="D:\myMisc\Funny\confused-monkey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074" t="13646" r="40108" b="45349"/>
          <a:stretch/>
        </p:blipFill>
        <p:spPr bwMode="auto">
          <a:xfrm>
            <a:off x="5033553" y="5631174"/>
            <a:ext cx="1356360" cy="1269274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26" name="Picture 2" descr="http://t3.gstatic.com/images?q=tbn:ANd9GcRnEe2ADfYl5A1nyzhrfxnLik2ITQhmDUVSqgH2tyketIMTzRhe&amp;t=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09" b="96491" l="2715" r="968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46" y="4687811"/>
            <a:ext cx="1828800" cy="1886727"/>
          </a:xfrm>
          <a:prstGeom prst="rect">
            <a:avLst/>
          </a:prstGeom>
          <a:noFill/>
          <a:effectLst>
            <a:glow rad="1016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/>
          <p:cNvSpPr txBox="1"/>
          <p:nvPr/>
        </p:nvSpPr>
        <p:spPr>
          <a:xfrm>
            <a:off x="6379403" y="6085545"/>
            <a:ext cx="10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Code monkey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426120" y="4343401"/>
            <a:ext cx="1089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Calibri"/>
              </a:rPr>
              <a:t>Code gorilla</a:t>
            </a:r>
            <a:endParaRPr lang="en-SG" b="1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29" name="Group 1028"/>
          <p:cNvGrpSpPr/>
          <p:nvPr/>
        </p:nvGrpSpPr>
        <p:grpSpPr>
          <a:xfrm>
            <a:off x="5150281" y="120600"/>
            <a:ext cx="3863547" cy="1863360"/>
            <a:chOff x="3626280" y="120600"/>
            <a:chExt cx="3863547" cy="18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25" name="Ink 1024"/>
                <p14:cNvContentPartPr/>
                <p14:nvPr/>
              </p14:nvContentPartPr>
              <p14:xfrm>
                <a:off x="3626280" y="120600"/>
                <a:ext cx="2568600" cy="1863360"/>
              </p14:xfrm>
            </p:contentPart>
          </mc:Choice>
          <mc:Fallback xmlns="">
            <p:pic>
              <p:nvPicPr>
                <p:cNvPr id="1025" name="Ink 1024"/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9360" y="108720"/>
                  <a:ext cx="2600280" cy="18903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8" name="TextBox 37"/>
            <p:cNvSpPr txBox="1"/>
            <p:nvPr/>
          </p:nvSpPr>
          <p:spPr>
            <a:xfrm>
              <a:off x="6172200" y="120600"/>
              <a:ext cx="1317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FFFF00"/>
                  </a:solidFill>
                  <a:latin typeface="Calibri"/>
                </a:rPr>
                <a:t>Master craftsman</a:t>
              </a:r>
              <a:endParaRPr lang="en-SG" b="1" dirty="0">
                <a:solidFill>
                  <a:srgbClr val="FFFF00"/>
                </a:solidFill>
                <a:latin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407578" y="47724"/>
            <a:ext cx="2177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The aim of this module is, </a:t>
            </a:r>
          </a:p>
        </p:txBody>
      </p:sp>
      <p:sp>
        <p:nvSpPr>
          <p:cNvPr id="3" name="Flowchart: Connector 2"/>
          <p:cNvSpPr/>
          <p:nvPr/>
        </p:nvSpPr>
        <p:spPr>
          <a:xfrm>
            <a:off x="6500783" y="291858"/>
            <a:ext cx="342727" cy="342727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</a:t>
            </a:r>
          </a:p>
        </p:txBody>
      </p:sp>
      <p:sp>
        <p:nvSpPr>
          <p:cNvPr id="26" name="Flowchart: Connector 25"/>
          <p:cNvSpPr/>
          <p:nvPr/>
        </p:nvSpPr>
        <p:spPr>
          <a:xfrm>
            <a:off x="6456853" y="5522490"/>
            <a:ext cx="342727" cy="342727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</a:t>
            </a:r>
          </a:p>
        </p:txBody>
      </p:sp>
      <p:sp>
        <p:nvSpPr>
          <p:cNvPr id="28" name="Flowchart: Connector 27"/>
          <p:cNvSpPr/>
          <p:nvPr/>
        </p:nvSpPr>
        <p:spPr>
          <a:xfrm>
            <a:off x="9628134" y="5010237"/>
            <a:ext cx="342727" cy="342727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330606-9412-E20F-E0E4-7A9E0F012037}"/>
                  </a:ext>
                </a:extLst>
              </p14:cNvPr>
              <p14:cNvContentPartPr/>
              <p14:nvPr/>
            </p14:nvContentPartPr>
            <p14:xfrm>
              <a:off x="6403549" y="185400"/>
              <a:ext cx="614160" cy="679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330606-9412-E20F-E0E4-7A9E0F0120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97429" y="179280"/>
                <a:ext cx="626400" cy="6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63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ashreg.wav"/>
          </p:stSnd>
        </p:sndAc>
      </p:transition>
    </mc:Choice>
    <mc:Fallback xmlns="">
      <p:transition spd="med">
        <p:fade/>
        <p:sndAc>
          <p:stSnd>
            <p:snd r:embed="rId10" name="cashreg.wav"/>
          </p:stSnd>
        </p:sndAc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00200" y="15430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What’s the best paradigm?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484438" y="2570163"/>
            <a:ext cx="7345362" cy="2314575"/>
          </a:xfrm>
        </p:spPr>
        <p:txBody>
          <a:bodyPr>
            <a:normAutofit lnSpcReduction="10000"/>
          </a:bodyPr>
          <a:lstStyle/>
          <a:p>
            <a:pPr marL="627063" indent="-627063">
              <a:buSzPct val="130000"/>
              <a:buFont typeface="Wingdings" panose="05000000000000000000" pitchFamily="2" charset="2"/>
              <a:buChar char="q"/>
            </a:pPr>
            <a:r>
              <a:rPr lang="en-US" sz="3200" dirty="0"/>
              <a:t>Procedural</a:t>
            </a:r>
          </a:p>
          <a:p>
            <a:pPr marL="627063" indent="-627063">
              <a:buSzPct val="130000"/>
              <a:buFont typeface="Wingdings" panose="05000000000000000000" pitchFamily="2" charset="2"/>
              <a:buChar char="q"/>
            </a:pPr>
            <a:r>
              <a:rPr lang="en-US" sz="3200" dirty="0"/>
              <a:t>OOP</a:t>
            </a:r>
          </a:p>
          <a:p>
            <a:pPr marL="627063" indent="-627063">
              <a:buSzPct val="130000"/>
              <a:buFont typeface="Wingdings" panose="05000000000000000000" pitchFamily="2" charset="2"/>
              <a:buChar char="q"/>
            </a:pPr>
            <a:r>
              <a:rPr lang="en-US" sz="3200" dirty="0"/>
              <a:t>Functional</a:t>
            </a:r>
          </a:p>
          <a:p>
            <a:pPr marL="627063" indent="-627063">
              <a:buSzPct val="130000"/>
              <a:buFont typeface="Wingdings" panose="05000000000000000000" pitchFamily="2" charset="2"/>
              <a:buChar char="q"/>
            </a:pPr>
            <a:r>
              <a:rPr lang="en-US" sz="3200" dirty="0"/>
              <a:t>A mix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35B93AF-CF49-4612-86A3-2B75FBBC704E}"/>
              </a:ext>
            </a:extLst>
          </p:cNvPr>
          <p:cNvSpPr txBox="1"/>
          <p:nvPr/>
        </p:nvSpPr>
        <p:spPr>
          <a:xfrm>
            <a:off x="5877142" y="2589778"/>
            <a:ext cx="4114800" cy="2246769"/>
          </a:xfrm>
          <a:prstGeom prst="wedgeRectCallout">
            <a:avLst>
              <a:gd name="adj1" fmla="val -44768"/>
              <a:gd name="adj2" fmla="val -2464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It depends:</a:t>
            </a:r>
          </a:p>
          <a:p>
            <a:r>
              <a:rPr lang="en-US" sz="2800" dirty="0">
                <a:solidFill>
                  <a:schemeClr val="bg1"/>
                </a:solidFill>
              </a:rPr>
              <a:t>e.g., on the application domain, tech stack , the nature of data sources, expertise of future </a:t>
            </a:r>
            <a:r>
              <a:rPr lang="en-US" sz="2800" dirty="0" err="1">
                <a:solidFill>
                  <a:schemeClr val="bg1"/>
                </a:solidFill>
              </a:rPr>
              <a:t>devs</a:t>
            </a:r>
            <a:r>
              <a:rPr lang="en-US" sz="2800" dirty="0">
                <a:solidFill>
                  <a:schemeClr val="bg1"/>
                </a:solidFill>
              </a:rPr>
              <a:t>, …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815B408-4B4E-49DE-AAEC-F276D8B7FF34}"/>
              </a:ext>
            </a:extLst>
          </p:cNvPr>
          <p:cNvSpPr txBox="1"/>
          <p:nvPr/>
        </p:nvSpPr>
        <p:spPr>
          <a:xfrm>
            <a:off x="2143342" y="5483111"/>
            <a:ext cx="7848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</a:rPr>
              <a:t>Good OOP </a:t>
            </a:r>
            <a:r>
              <a:rPr lang="en-US" sz="2800" dirty="0">
                <a:solidFill>
                  <a:srgbClr val="FF0000"/>
                </a:solidFill>
              </a:rPr>
              <a:t>!=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FF66CC"/>
                </a:solidFill>
              </a:rPr>
              <a:t>OOP Good 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learn OOP well, push it to its limits, learn pros/cons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A09B7B-C6AF-D629-2287-FF8ED91E740F}"/>
              </a:ext>
            </a:extLst>
          </p:cNvPr>
          <p:cNvGrpSpPr/>
          <p:nvPr/>
        </p:nvGrpSpPr>
        <p:grpSpPr>
          <a:xfrm>
            <a:off x="2537149" y="2503080"/>
            <a:ext cx="1129680" cy="1557000"/>
            <a:chOff x="2537149" y="2503080"/>
            <a:chExt cx="1129680" cy="155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7AC21B-117B-21A4-67E9-6A0E30690923}"/>
                    </a:ext>
                  </a:extLst>
                </p14:cNvPr>
                <p14:cNvContentPartPr/>
                <p14:nvPr/>
              </p14:nvContentPartPr>
              <p14:xfrm>
                <a:off x="2825509" y="2503080"/>
                <a:ext cx="444240" cy="436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7AC21B-117B-21A4-67E9-6A0E306909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19389" y="2496960"/>
                  <a:ext cx="4564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4F91AA-C3BF-3780-CC7C-AE350718EC73}"/>
                    </a:ext>
                  </a:extLst>
                </p14:cNvPr>
                <p14:cNvContentPartPr/>
                <p14:nvPr/>
              </p14:nvContentPartPr>
              <p14:xfrm>
                <a:off x="2606269" y="3061800"/>
                <a:ext cx="721440" cy="516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4F91AA-C3BF-3780-CC7C-AE350718EC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00149" y="3055680"/>
                  <a:ext cx="7336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35F89A-3894-8090-3422-E0AB15694746}"/>
                    </a:ext>
                  </a:extLst>
                </p14:cNvPr>
                <p14:cNvContentPartPr/>
                <p14:nvPr/>
              </p14:nvContentPartPr>
              <p14:xfrm>
                <a:off x="2537149" y="3575160"/>
                <a:ext cx="1129680" cy="484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35F89A-3894-8090-3422-E0AB156947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31029" y="3569040"/>
                  <a:ext cx="1141920" cy="49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26BF8C-4CBE-5675-3BEE-D0F39AA7E6E1}"/>
                  </a:ext>
                </a:extLst>
              </p14:cNvPr>
              <p14:cNvContentPartPr/>
              <p14:nvPr/>
            </p14:nvContentPartPr>
            <p14:xfrm>
              <a:off x="2394949" y="4103280"/>
              <a:ext cx="1024200" cy="490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26BF8C-4CBE-5675-3BEE-D0F39AA7E6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8829" y="4097160"/>
                <a:ext cx="1036440" cy="502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600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12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48472" y="1828800"/>
            <a:ext cx="3518927" cy="685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4177273" y="838200"/>
            <a:ext cx="1447800" cy="609600"/>
          </a:xfrm>
          <a:prstGeom prst="wedgeRoundRectCallout">
            <a:avLst>
              <a:gd name="adj1" fmla="val -21294"/>
              <a:gd name="adj2" fmla="val 8877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Interpreting</a:t>
            </a:r>
            <a:r>
              <a:rPr lang="en-US" sz="1600" dirty="0"/>
              <a:t> only!</a:t>
            </a:r>
          </a:p>
        </p:txBody>
      </p:sp>
      <p:pic>
        <p:nvPicPr>
          <p:cNvPr id="2050" name="Picture 2" descr="C:\Users\damithch\AppData\Local\Temp\SNAGHTML5201f7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190" y="3733799"/>
            <a:ext cx="4128883" cy="281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72200" y="5334000"/>
            <a:ext cx="3165915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5715000" y="2514600"/>
            <a:ext cx="609603" cy="28194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5714999" y="5486400"/>
            <a:ext cx="45720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3208435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62200" y="2590800"/>
            <a:ext cx="32766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5486400" y="2971800"/>
            <a:ext cx="800100" cy="23622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58806E8-FCE4-4E1E-BB7E-A95DDB8BFEBB}"/>
              </a:ext>
            </a:extLst>
          </p:cNvPr>
          <p:cNvSpPr/>
          <p:nvPr/>
        </p:nvSpPr>
        <p:spPr>
          <a:xfrm>
            <a:off x="6172200" y="5334000"/>
            <a:ext cx="3165915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29300" y="-228600"/>
            <a:ext cx="66675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7921" y="323850"/>
            <a:ext cx="4061849" cy="323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6050" y="3543300"/>
            <a:ext cx="3067050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6353" name="Ink 1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112250" y="5100639"/>
              <a:ext cx="1252538" cy="1176337"/>
            </p14:xfrm>
          </p:contentPart>
        </mc:Choice>
        <mc:Fallback xmlns="">
          <p:pic>
            <p:nvPicPr>
              <p:cNvPr id="356353" name="Ink 1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97857" y="5091286"/>
                <a:ext cx="1280604" cy="1195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6354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348788" y="2760664"/>
              <a:ext cx="830262" cy="674687"/>
            </p14:xfrm>
          </p:contentPart>
        </mc:Choice>
        <mc:Fallback xmlns="">
          <p:pic>
            <p:nvPicPr>
              <p:cNvPr id="356354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39427" y="2751303"/>
                <a:ext cx="848984" cy="693408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/>
          <p:cNvSpPr txBox="1">
            <a:spLocks/>
          </p:cNvSpPr>
          <p:nvPr/>
        </p:nvSpPr>
        <p:spPr>
          <a:xfrm>
            <a:off x="1828807" y="805170"/>
            <a:ext cx="3775588" cy="59730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It’s your primary weapon.</a:t>
            </a:r>
            <a:br>
              <a:rPr lang="en-US" dirty="0">
                <a:solidFill>
                  <a:srgbClr val="FFFF99"/>
                </a:solidFill>
                <a:latin typeface="Calibri"/>
              </a:rPr>
            </a:br>
            <a:br>
              <a:rPr lang="en-US" dirty="0">
                <a:solidFill>
                  <a:srgbClr val="FFFF99"/>
                </a:solidFill>
                <a:latin typeface="Calibri"/>
              </a:rPr>
            </a:br>
            <a:r>
              <a:rPr lang="en-US" dirty="0">
                <a:solidFill>
                  <a:prstClr val="white"/>
                </a:solidFill>
                <a:latin typeface="Calibri"/>
              </a:rPr>
              <a:t>Soon:</a:t>
            </a:r>
            <a:b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</a:br>
            <a:r>
              <a:rPr lang="en-US" dirty="0">
                <a:solidFill>
                  <a:srgbClr val="FFFF00"/>
                </a:solidFill>
                <a:latin typeface="Calibri"/>
              </a:rPr>
              <a:t>Learn basics first</a:t>
            </a:r>
            <a:endParaRPr lang="en-SG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181975"/>
      </p:ext>
    </p:extLst>
  </p:cSld>
  <p:clrMapOvr>
    <a:masterClrMapping/>
  </p:clrMapOvr>
  <p:transition spd="slow">
    <p:push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29300" y="-228600"/>
            <a:ext cx="68961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28807" y="805170"/>
            <a:ext cx="3775588" cy="59730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  <a:t>It’s your primary weapon.</a:t>
            </a:r>
            <a:b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</a:br>
            <a:b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</a:br>
            <a: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  <a:t>Soon:</a:t>
            </a:r>
            <a:b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</a:br>
            <a: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  <a:t>Learn basics first</a:t>
            </a:r>
            <a:endParaRPr lang="en-SG" dirty="0">
              <a:solidFill>
                <a:prstClr val="white">
                  <a:lumMod val="85000"/>
                </a:prstClr>
              </a:solidFill>
              <a:latin typeface="Calibri"/>
            </a:endParaRPr>
          </a:p>
          <a:p>
            <a:pPr algn="l">
              <a:defRPr/>
            </a:pPr>
            <a:br>
              <a:rPr lang="en-US" dirty="0">
                <a:solidFill>
                  <a:srgbClr val="FFFF99"/>
                </a:solidFill>
                <a:latin typeface="Calibri"/>
              </a:rPr>
            </a:br>
            <a:r>
              <a:rPr lang="en-US" dirty="0">
                <a:solidFill>
                  <a:prstClr val="white"/>
                </a:solidFill>
                <a:latin typeface="Calibri"/>
              </a:rPr>
              <a:t>Long term:</a:t>
            </a:r>
            <a:b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</a:br>
            <a:r>
              <a:rPr lang="en-US" dirty="0">
                <a:solidFill>
                  <a:srgbClr val="FFFF00"/>
                </a:solidFill>
                <a:latin typeface="Calibri"/>
              </a:rPr>
              <a:t>Become an </a:t>
            </a:r>
            <a:br>
              <a:rPr lang="en-US" dirty="0">
                <a:solidFill>
                  <a:srgbClr val="FFFF00"/>
                </a:solidFill>
                <a:latin typeface="Calibri"/>
              </a:rPr>
            </a:br>
            <a:r>
              <a:rPr lang="en-US" dirty="0">
                <a:solidFill>
                  <a:srgbClr val="FFFF00"/>
                </a:solidFill>
                <a:latin typeface="Calibri"/>
              </a:rPr>
              <a:t>IDE ninja</a:t>
            </a:r>
            <a:endParaRPr lang="en-SG" dirty="0">
              <a:solidFill>
                <a:srgbClr val="FFFF00"/>
              </a:solidFill>
              <a:latin typeface="Calibri"/>
            </a:endParaRPr>
          </a:p>
        </p:txBody>
      </p:sp>
      <p:pic>
        <p:nvPicPr>
          <p:cNvPr id="1026" name="Picture 2" descr="Become a Git Ninja: 7 Productivity Tips | by Shaumik Daityari | Bits and  Pie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402" y="1609192"/>
            <a:ext cx="5170598" cy="363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74284"/>
      </p:ext>
    </p:extLst>
  </p:cSld>
  <p:clrMapOvr>
    <a:masterClrMapping/>
  </p:clrMapOvr>
  <p:transition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0" y="154305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You </a:t>
            </a:r>
            <a:r>
              <a:rPr lang="en-US" dirty="0">
                <a:solidFill>
                  <a:srgbClr val="FFFF00"/>
                </a:solidFill>
              </a:rPr>
              <a:t>must</a:t>
            </a:r>
            <a:r>
              <a:rPr lang="en-US" dirty="0">
                <a:solidFill>
                  <a:schemeClr val="bg1"/>
                </a:solidFill>
              </a:rPr>
              <a:t> use </a:t>
            </a:r>
            <a:r>
              <a:rPr lang="en-US" dirty="0" err="1">
                <a:solidFill>
                  <a:schemeClr val="bg1"/>
                </a:solidFill>
              </a:rPr>
              <a:t>Intellij</a:t>
            </a:r>
            <a:r>
              <a:rPr lang="en-US" dirty="0">
                <a:solidFill>
                  <a:schemeClr val="bg1"/>
                </a:solidFill>
              </a:rPr>
              <a:t> IDEA in this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170238" y="2570163"/>
            <a:ext cx="7345362" cy="1600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(  ) True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(  ) False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4114800"/>
            <a:ext cx="5181600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Can use alternatives; 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b="1" dirty="0">
                <a:solidFill>
                  <a:srgbClr val="FFFF00"/>
                </a:solidFill>
              </a:rPr>
              <a:t>productivity is the actual 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59DE4-CFA0-4E2D-BD90-E9A0C293DE06}"/>
              </a:ext>
            </a:extLst>
          </p:cNvPr>
          <p:cNvSpPr txBox="1"/>
          <p:nvPr/>
        </p:nvSpPr>
        <p:spPr>
          <a:xfrm>
            <a:off x="2362200" y="5218093"/>
            <a:ext cx="5181600" cy="95410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But must be aware of and know how to use IDEs</a:t>
            </a:r>
            <a:endParaRPr lang="en-US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3C79A4-9150-2C7E-DC68-1DC81446321F}"/>
                  </a:ext>
                </a:extLst>
              </p14:cNvPr>
              <p14:cNvContentPartPr/>
              <p14:nvPr/>
            </p14:nvContentPartPr>
            <p14:xfrm>
              <a:off x="3103429" y="3372480"/>
              <a:ext cx="781200" cy="305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3C79A4-9150-2C7E-DC68-1DC8144632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7309" y="3366360"/>
                <a:ext cx="793440" cy="3178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06500520"/>
      </p:ext>
    </p:extLst>
  </p:cSld>
  <p:clrMapOvr>
    <a:masterClrMapping/>
  </p:clrMapOvr>
  <p:transition spd="slow">
    <p:push dir="r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29300" y="-228600"/>
            <a:ext cx="5105400" cy="7315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59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19713" y="1489754"/>
            <a:ext cx="3824208" cy="4037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828807" y="805170"/>
            <a:ext cx="3775588" cy="5973097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  <a:t>It’s your primary weapon.</a:t>
            </a:r>
            <a:b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</a:br>
            <a:b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</a:br>
            <a: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  <a:t>Soon:</a:t>
            </a:r>
            <a:b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</a:br>
            <a: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  <a:t>Learn basics first</a:t>
            </a:r>
            <a:endParaRPr lang="en-SG" dirty="0">
              <a:solidFill>
                <a:prstClr val="white">
                  <a:lumMod val="85000"/>
                </a:prstClr>
              </a:solidFill>
              <a:latin typeface="Calibri"/>
            </a:endParaRPr>
          </a:p>
          <a:p>
            <a:pPr algn="l">
              <a:defRPr/>
            </a:pPr>
            <a:br>
              <a:rPr lang="en-US" dirty="0">
                <a:solidFill>
                  <a:srgbClr val="FFFF99"/>
                </a:solidFill>
                <a:latin typeface="Calibri"/>
              </a:rPr>
            </a:br>
            <a:r>
              <a:rPr lang="en-US" dirty="0">
                <a:solidFill>
                  <a:prstClr val="white"/>
                </a:solidFill>
                <a:latin typeface="Calibri"/>
              </a:rPr>
              <a:t>Semester-end:</a:t>
            </a:r>
            <a:br>
              <a:rPr lang="en-US" dirty="0">
                <a:solidFill>
                  <a:prstClr val="white">
                    <a:lumMod val="85000"/>
                  </a:prstClr>
                </a:solidFill>
                <a:latin typeface="Calibri"/>
              </a:rPr>
            </a:br>
            <a:r>
              <a:rPr lang="en-US" dirty="0">
                <a:solidFill>
                  <a:srgbClr val="FFFF00"/>
                </a:solidFill>
                <a:latin typeface="Calibri"/>
              </a:rPr>
              <a:t>Become an </a:t>
            </a:r>
            <a:br>
              <a:rPr lang="en-US" dirty="0">
                <a:solidFill>
                  <a:srgbClr val="FFFF00"/>
                </a:solidFill>
                <a:latin typeface="Calibri"/>
              </a:rPr>
            </a:br>
            <a:r>
              <a:rPr lang="en-US" dirty="0">
                <a:solidFill>
                  <a:srgbClr val="FFFF00"/>
                </a:solidFill>
                <a:latin typeface="Calibri"/>
              </a:rPr>
              <a:t>IDE ninja</a:t>
            </a:r>
            <a:endParaRPr lang="en-SG" dirty="0">
              <a:solidFill>
                <a:srgbClr val="FFFF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2461828"/>
      </p:ext>
    </p:extLst>
  </p:cSld>
  <p:clrMapOvr>
    <a:masterClrMapping/>
  </p:clrMapOvr>
  <p:transition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90186-7E38-42AD-85C6-0070AF475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" t="16377" r="3978" b="5146"/>
          <a:stretch/>
        </p:blipFill>
        <p:spPr>
          <a:xfrm>
            <a:off x="5791200" y="1046922"/>
            <a:ext cx="8067706" cy="575035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228600"/>
            <a:ext cx="9206089" cy="14478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‘eyeballing’ code to find the bug</a:t>
            </a:r>
            <a:endParaRPr lang="en-SG" dirty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66800"/>
            <a:ext cx="4800600" cy="5310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Rounded Rectangular Callout 2"/>
          <p:cNvSpPr/>
          <p:nvPr/>
        </p:nvSpPr>
        <p:spPr>
          <a:xfrm>
            <a:off x="4495800" y="2133599"/>
            <a:ext cx="1797756" cy="609600"/>
          </a:xfrm>
          <a:prstGeom prst="wedgeRoundRectCallout">
            <a:avLst>
              <a:gd name="adj1" fmla="val -25685"/>
              <a:gd name="adj2" fmla="val -109784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Also useful for learning the code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9671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0" y="3528232"/>
            <a:ext cx="8229600" cy="15009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solidFill>
                  <a:srgbClr val="FFFF00"/>
                </a:solidFill>
              </a:rPr>
              <a:t>Good?</a:t>
            </a:r>
          </a:p>
          <a:p>
            <a:pPr marL="914400" lvl="1" indent="-45720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Yes</a:t>
            </a:r>
          </a:p>
          <a:p>
            <a:pPr marL="914400" lvl="1" indent="-45720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No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24" name="Rectangle 13"/>
          <p:cNvSpPr/>
          <p:nvPr/>
        </p:nvSpPr>
        <p:spPr>
          <a:xfrm>
            <a:off x="2286001" y="5115209"/>
            <a:ext cx="4409885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2400" dirty="0">
                <a:solidFill>
                  <a:srgbClr val="FFFF00"/>
                </a:solidFill>
              </a:rPr>
              <a:t>Parameter doesn’t fit.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72F5DE53-C74B-4220-A131-FC950D6C3C4B}"/>
              </a:ext>
            </a:extLst>
          </p:cNvPr>
          <p:cNvSpPr txBox="1"/>
          <p:nvPr/>
        </p:nvSpPr>
        <p:spPr>
          <a:xfrm>
            <a:off x="2362200" y="2965450"/>
            <a:ext cx="67056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31775"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delimiter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C6A61-ABBF-4FFA-8F7E-E5CA00522F31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SG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406A5F-FAAB-9D10-5E04-766A30C7E8A7}"/>
                  </a:ext>
                </a:extLst>
              </p14:cNvPr>
              <p14:cNvContentPartPr/>
              <p14:nvPr/>
            </p14:nvContentPartPr>
            <p14:xfrm>
              <a:off x="2832709" y="4418280"/>
              <a:ext cx="327960" cy="246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406A5F-FAAB-9D10-5E04-766A30C7E8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6589" y="4412160"/>
                <a:ext cx="340200" cy="25884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32536040"/>
      </p:ext>
    </p:extLst>
  </p:cSld>
  <p:clrMapOvr>
    <a:masterClrMapping/>
  </p:clrMapOvr>
  <p:transition spd="slow">
    <p:push dir="u"/>
    <p:sndAc>
      <p:stSnd>
        <p:snd r:embed="rId4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609600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Search for symbol </a:t>
            </a:r>
            <a:r>
              <a:rPr lang="en-US" dirty="0"/>
              <a:t>(Windows): Ctrl + Alt + Shift + 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997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609600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Show recent files </a:t>
            </a:r>
            <a:r>
              <a:rPr lang="en-US" dirty="0"/>
              <a:t>(Windows): Ctrl + E</a:t>
            </a:r>
          </a:p>
        </p:txBody>
      </p:sp>
    </p:spTree>
    <p:extLst>
      <p:ext uri="{BB962C8B-B14F-4D97-AF65-F5344CB8AC3E}">
        <p14:creationId xmlns:p14="http://schemas.microsoft.com/office/powerpoint/2010/main" val="247900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609600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Quick documentation </a:t>
            </a:r>
            <a:r>
              <a:rPr lang="en-US" dirty="0"/>
              <a:t>(Windows): Ctrl + Q</a:t>
            </a:r>
          </a:p>
        </p:txBody>
      </p:sp>
    </p:spTree>
    <p:extLst>
      <p:ext uri="{BB962C8B-B14F-4D97-AF65-F5344CB8AC3E}">
        <p14:creationId xmlns:p14="http://schemas.microsoft.com/office/powerpoint/2010/main" val="187851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609600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Show definition </a:t>
            </a:r>
            <a:r>
              <a:rPr lang="en-US" dirty="0"/>
              <a:t>(Windows): Ctrl + Shift + I</a:t>
            </a:r>
          </a:p>
        </p:txBody>
      </p:sp>
    </p:spTree>
    <p:extLst>
      <p:ext uri="{BB962C8B-B14F-4D97-AF65-F5344CB8AC3E}">
        <p14:creationId xmlns:p14="http://schemas.microsoft.com/office/powerpoint/2010/main" val="36603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342" y="514522"/>
            <a:ext cx="8659317" cy="5828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342" y="514522"/>
            <a:ext cx="8659317" cy="58289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609600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Go to definition </a:t>
            </a:r>
            <a:r>
              <a:rPr lang="en-US" dirty="0"/>
              <a:t>(Windows): Ctrl + 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96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342" y="514522"/>
            <a:ext cx="8659317" cy="5828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342" y="514522"/>
            <a:ext cx="8659317" cy="58289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609600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Go back </a:t>
            </a:r>
            <a:r>
              <a:rPr lang="en-US" dirty="0"/>
              <a:t>(Windows): Ctrl + Alt + </a:t>
            </a:r>
            <a:r>
              <a:rPr lang="en-US" dirty="0">
                <a:sym typeface="Wingdings" panose="05000000000000000000" pitchFamily="2" charset="2"/>
              </a:rPr>
              <a:t> / 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4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33" y="524418"/>
            <a:ext cx="8619732" cy="5809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342" y="514522"/>
            <a:ext cx="8659317" cy="582895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0" y="6096000"/>
            <a:ext cx="9144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Search actions </a:t>
            </a:r>
            <a:r>
              <a:rPr lang="en-US" dirty="0"/>
              <a:t>(Windows): Ctrl + Shift + A</a:t>
            </a:r>
          </a:p>
        </p:txBody>
      </p:sp>
    </p:spTree>
    <p:extLst>
      <p:ext uri="{BB962C8B-B14F-4D97-AF65-F5344CB8AC3E}">
        <p14:creationId xmlns:p14="http://schemas.microsoft.com/office/powerpoint/2010/main" val="25543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1200" y="4905376"/>
            <a:ext cx="5867400" cy="10763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74638"/>
            <a:ext cx="10134600" cy="1143000"/>
          </a:xfrm>
        </p:spPr>
        <p:txBody>
          <a:bodyPr/>
          <a:lstStyle/>
          <a:p>
            <a:pPr algn="l"/>
            <a:r>
              <a:rPr lang="en-US" dirty="0"/>
              <a:t>Some code navigation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96012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Find Class : </a:t>
            </a:r>
            <a:r>
              <a:rPr lang="en-US" sz="2800" dirty="0">
                <a:solidFill>
                  <a:srgbClr val="FFFF00"/>
                </a:solidFill>
              </a:rPr>
              <a:t>Ctrl + N</a:t>
            </a:r>
            <a:r>
              <a:rPr lang="en-US" sz="2800" dirty="0"/>
              <a:t> (supports </a:t>
            </a:r>
            <a:r>
              <a:rPr lang="en-US" sz="2800" dirty="0" err="1"/>
              <a:t>CamelCase</a:t>
            </a:r>
            <a:r>
              <a:rPr lang="en-US" sz="2800" dirty="0"/>
              <a:t> too)</a:t>
            </a:r>
          </a:p>
          <a:p>
            <a:r>
              <a:rPr lang="en-US" sz="2800" dirty="0"/>
              <a:t>Find File: </a:t>
            </a:r>
            <a:r>
              <a:rPr lang="en-US" sz="2800" dirty="0">
                <a:solidFill>
                  <a:srgbClr val="FFFF00"/>
                </a:solidFill>
              </a:rPr>
              <a:t>Ctrl + Shift + N </a:t>
            </a:r>
            <a:r>
              <a:rPr lang="en-US" sz="2800" dirty="0"/>
              <a:t>(type \ to find folders)</a:t>
            </a:r>
          </a:p>
          <a:p>
            <a:r>
              <a:rPr lang="en-US" sz="2800" dirty="0"/>
              <a:t>Find Symbol : </a:t>
            </a:r>
            <a:r>
              <a:rPr lang="en-US" sz="2800" dirty="0">
                <a:solidFill>
                  <a:srgbClr val="FFFF00"/>
                </a:solidFill>
              </a:rPr>
              <a:t>Ctrl + Alt + Shift + N</a:t>
            </a:r>
          </a:p>
          <a:p>
            <a:endParaRPr lang="en-US" sz="2800" dirty="0"/>
          </a:p>
          <a:p>
            <a:r>
              <a:rPr lang="en-US" sz="2800" dirty="0"/>
              <a:t>Quick Documentation: </a:t>
            </a:r>
            <a:r>
              <a:rPr lang="en-US" sz="2800" dirty="0" err="1">
                <a:solidFill>
                  <a:srgbClr val="FFFF00"/>
                </a:solidFill>
              </a:rPr>
              <a:t>Ctrl+Q</a:t>
            </a:r>
            <a:r>
              <a:rPr lang="en-US" sz="2800" dirty="0"/>
              <a:t> </a:t>
            </a:r>
          </a:p>
          <a:p>
            <a:r>
              <a:rPr lang="en-US" sz="2800" dirty="0"/>
              <a:t>Quick Implementation: </a:t>
            </a:r>
            <a:r>
              <a:rPr lang="en-US" sz="2800" dirty="0">
                <a:solidFill>
                  <a:srgbClr val="FFFF00"/>
                </a:solidFill>
              </a:rPr>
              <a:t>Ctrl + Shift + I</a:t>
            </a:r>
          </a:p>
          <a:p>
            <a:r>
              <a:rPr lang="en-US" sz="2800" dirty="0"/>
              <a:t>Navigate to Declaration: </a:t>
            </a:r>
            <a:r>
              <a:rPr lang="en-US" sz="2800" dirty="0">
                <a:solidFill>
                  <a:srgbClr val="FFFF00"/>
                </a:solidFill>
              </a:rPr>
              <a:t>Ctrl + B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Go back/forward: </a:t>
            </a:r>
            <a:r>
              <a:rPr lang="en-US" sz="2800" dirty="0">
                <a:solidFill>
                  <a:srgbClr val="FFFF00"/>
                </a:solidFill>
              </a:rPr>
              <a:t>Ctrl + Alt + </a:t>
            </a:r>
            <a:r>
              <a:rPr lang="en-US" sz="2800" dirty="0">
                <a:solidFill>
                  <a:srgbClr val="FFFF00"/>
                </a:solidFill>
                <a:sym typeface="Wingdings" panose="05000000000000000000" pitchFamily="2" charset="2"/>
              </a:rPr>
              <a:t>/ 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How to remember shortcuts: </a:t>
            </a:r>
          </a:p>
          <a:p>
            <a:r>
              <a:rPr lang="en-US" sz="2800" dirty="0">
                <a:sym typeface="Wingdings" panose="05000000000000000000" pitchFamily="2" charset="2"/>
              </a:rPr>
              <a:t>* Search shortcuts: </a:t>
            </a:r>
            <a:r>
              <a:rPr lang="en-US" sz="2800" dirty="0">
                <a:solidFill>
                  <a:srgbClr val="FFFF00"/>
                </a:solidFill>
                <a:sym typeface="Wingdings" panose="05000000000000000000" pitchFamily="2" charset="2"/>
              </a:rPr>
              <a:t>Ctrl + Shift + A</a:t>
            </a:r>
          </a:p>
          <a:p>
            <a:r>
              <a:rPr lang="en-US" sz="2800" dirty="0">
                <a:sym typeface="Wingdings" panose="05000000000000000000" pitchFamily="2" charset="2"/>
              </a:rPr>
              <a:t>* Say the shortcut (in your mind) every time you use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783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577" y="305677"/>
            <a:ext cx="5352223" cy="624664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82A670-44B3-47E4-B720-4446976A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5677"/>
            <a:ext cx="5352223" cy="4847636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95827592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ular Callout 2">
            <a:extLst>
              <a:ext uri="{FF2B5EF4-FFF2-40B4-BE49-F238E27FC236}">
                <a16:creationId xmlns:a16="http://schemas.microsoft.com/office/drawing/2014/main" id="{DFFA5A19-60E4-4850-A762-77216D9A2463}"/>
              </a:ext>
            </a:extLst>
          </p:cNvPr>
          <p:cNvSpPr/>
          <p:nvPr/>
        </p:nvSpPr>
        <p:spPr>
          <a:xfrm>
            <a:off x="6781800" y="5867400"/>
            <a:ext cx="2316154" cy="722930"/>
          </a:xfrm>
          <a:prstGeom prst="wedgeRoundRectCallout">
            <a:avLst>
              <a:gd name="adj1" fmla="val -19456"/>
              <a:gd name="adj2" fmla="val -80848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There are some concrete deliverables for this item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27E269A-28A6-4FC1-8965-05F64458BE3D}"/>
              </a:ext>
            </a:extLst>
          </p:cNvPr>
          <p:cNvSpPr/>
          <p:nvPr/>
        </p:nvSpPr>
        <p:spPr>
          <a:xfrm>
            <a:off x="2362200" y="2590800"/>
            <a:ext cx="32766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5">
            <a:extLst>
              <a:ext uri="{FF2B5EF4-FFF2-40B4-BE49-F238E27FC236}">
                <a16:creationId xmlns:a16="http://schemas.microsoft.com/office/drawing/2014/main" id="{0BE35A6B-8058-4A59-A3FC-FC16E066EC7E}"/>
              </a:ext>
            </a:extLst>
          </p:cNvPr>
          <p:cNvCxnSpPr>
            <a:cxnSpLocks/>
          </p:cNvCxnSpPr>
          <p:nvPr/>
        </p:nvCxnSpPr>
        <p:spPr>
          <a:xfrm>
            <a:off x="5486400" y="2971800"/>
            <a:ext cx="800100" cy="23622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">
            <a:extLst>
              <a:ext uri="{FF2B5EF4-FFF2-40B4-BE49-F238E27FC236}">
                <a16:creationId xmlns:a16="http://schemas.microsoft.com/office/drawing/2014/main" id="{DE8F8740-D7C5-43BC-92EB-49501F88D649}"/>
              </a:ext>
            </a:extLst>
          </p:cNvPr>
          <p:cNvSpPr/>
          <p:nvPr/>
        </p:nvSpPr>
        <p:spPr>
          <a:xfrm>
            <a:off x="6172200" y="5334000"/>
            <a:ext cx="3165915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368861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0" y="3528232"/>
            <a:ext cx="8229600" cy="15009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solidFill>
                  <a:srgbClr val="FFFF00"/>
                </a:solidFill>
              </a:rPr>
              <a:t>Good?</a:t>
            </a:r>
          </a:p>
          <a:p>
            <a:pPr marL="914400" lvl="1" indent="-45720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Yes</a:t>
            </a:r>
          </a:p>
          <a:p>
            <a:pPr marL="914400" lvl="1" indent="-45720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No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24" name="Rectangle 13"/>
          <p:cNvSpPr/>
          <p:nvPr/>
        </p:nvSpPr>
        <p:spPr>
          <a:xfrm>
            <a:off x="2286001" y="5115209"/>
            <a:ext cx="4409885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2400" dirty="0">
                <a:solidFill>
                  <a:srgbClr val="FFFF00"/>
                </a:solidFill>
              </a:rPr>
              <a:t>Return value doesn’t fit.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7560DC2C-9F07-4443-8DD2-5E04720C2244}"/>
              </a:ext>
            </a:extLst>
          </p:cNvPr>
          <p:cNvSpPr txBox="1"/>
          <p:nvPr/>
        </p:nvSpPr>
        <p:spPr>
          <a:xfrm>
            <a:off x="2362201" y="2034541"/>
            <a:ext cx="6718737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 @return list of persons.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231775"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List&lt;String[]&gt;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 command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FAD7F5D-5B00-485B-BE14-7887390CE135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SG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58BAC14-0403-0269-5C70-2A4DC87B17D5}"/>
                  </a:ext>
                </a:extLst>
              </p14:cNvPr>
              <p14:cNvContentPartPr/>
              <p14:nvPr/>
            </p14:nvContentPartPr>
            <p14:xfrm>
              <a:off x="2780869" y="4364640"/>
              <a:ext cx="605880" cy="36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58BAC14-0403-0269-5C70-2A4DC87B1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4749" y="4358520"/>
                <a:ext cx="618120" cy="37656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8696011"/>
      </p:ext>
    </p:extLst>
  </p:cSld>
  <p:clrMapOvr>
    <a:masterClrMapping/>
  </p:clrMapOvr>
  <p:transition spd="slow">
    <p:push dir="u"/>
    <p:sndAc>
      <p:stSnd>
        <p:snd r:embed="rId4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62200" y="2971800"/>
            <a:ext cx="1905000" cy="381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304801"/>
            <a:ext cx="4702752" cy="3521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2016B037-8FF3-459B-BD75-451504F49F0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267200" y="3162300"/>
            <a:ext cx="2019300" cy="21717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>
            <a:extLst>
              <a:ext uri="{FF2B5EF4-FFF2-40B4-BE49-F238E27FC236}">
                <a16:creationId xmlns:a16="http://schemas.microsoft.com/office/drawing/2014/main" id="{401B5D81-37D6-4615-993F-2AFBA4AB9A76}"/>
              </a:ext>
            </a:extLst>
          </p:cNvPr>
          <p:cNvSpPr/>
          <p:nvPr/>
        </p:nvSpPr>
        <p:spPr>
          <a:xfrm>
            <a:off x="6172200" y="5334000"/>
            <a:ext cx="3165915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4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48400" y="2135369"/>
            <a:ext cx="4038600" cy="17508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0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48400" y="4038600"/>
            <a:ext cx="3200400" cy="16764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34200" y="4546080"/>
              <a:ext cx="1157760" cy="2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8360" y="4482720"/>
                <a:ext cx="1189080" cy="152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ounded Rectangular Callout 2"/>
          <p:cNvSpPr/>
          <p:nvPr/>
        </p:nvSpPr>
        <p:spPr>
          <a:xfrm>
            <a:off x="6934200" y="3450843"/>
            <a:ext cx="2837992" cy="722930"/>
          </a:xfrm>
          <a:prstGeom prst="wedgeRoundRectCallout">
            <a:avLst>
              <a:gd name="adj1" fmla="val -23577"/>
              <a:gd name="adj2" fmla="val 80936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Make it </a:t>
            </a:r>
            <a:r>
              <a:rPr lang="en-US" sz="1600" dirty="0">
                <a:solidFill>
                  <a:srgbClr val="FFFF00"/>
                </a:solidFill>
              </a:rPr>
              <a:t>as small as possible</a:t>
            </a:r>
            <a:r>
              <a:rPr lang="en-US" sz="1600" dirty="0"/>
              <a:t>, but can add more if time left</a:t>
            </a:r>
          </a:p>
        </p:txBody>
      </p:sp>
    </p:spTree>
    <p:extLst>
      <p:ext uri="{BB962C8B-B14F-4D97-AF65-F5344CB8AC3E}">
        <p14:creationId xmlns:p14="http://schemas.microsoft.com/office/powerpoint/2010/main" val="237692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7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86000" y="3528232"/>
            <a:ext cx="8229600" cy="150096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solidFill>
                  <a:srgbClr val="FFFF00"/>
                </a:solidFill>
              </a:rPr>
              <a:t>Good?</a:t>
            </a:r>
          </a:p>
          <a:p>
            <a:pPr marL="914400" lvl="1" indent="-45720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Yes</a:t>
            </a:r>
          </a:p>
          <a:p>
            <a:pPr marL="914400" lvl="1" indent="-457200">
              <a:buSzPct val="1300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</a:rPr>
              <a:t>No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24" name="Rectangle 13"/>
          <p:cNvSpPr/>
          <p:nvPr/>
        </p:nvSpPr>
        <p:spPr>
          <a:xfrm>
            <a:off x="2286000" y="5115209"/>
            <a:ext cx="6781800" cy="507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2400" dirty="0">
                <a:solidFill>
                  <a:srgbClr val="FFFF00"/>
                </a:solidFill>
              </a:rPr>
              <a:t>Everything fits; the method makes sense on its own.</a:t>
            </a:r>
            <a:endParaRPr lang="en-SG" sz="240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A0F08-7111-48AC-B7E8-A54713DC5D99}"/>
              </a:ext>
            </a:extLst>
          </p:cNvPr>
          <p:cNvSpPr txBox="1"/>
          <p:nvPr/>
        </p:nvSpPr>
        <p:spPr>
          <a:xfrm>
            <a:off x="2362200" y="1785793"/>
            <a:ext cx="6705600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 Executes the given command.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 @return the Result of the execution.</a:t>
            </a:r>
          </a:p>
          <a:p>
            <a:pPr marL="231775">
              <a:defRPr/>
            </a:pP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pPr marL="231775">
              <a:defRPr/>
            </a:pP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 </a:t>
            </a:r>
            <a:r>
              <a:rPr lang="en-US" sz="20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execute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 command</a:t>
            </a:r>
            <a:r>
              <a:rPr lang="en-US" sz="20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5C559-6C33-461C-A25B-FA52528F57FF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SG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9899FA-ED00-E9A4-5EEE-5B025FAE3864}"/>
                  </a:ext>
                </a:extLst>
              </p14:cNvPr>
              <p14:cNvContentPartPr/>
              <p14:nvPr/>
            </p14:nvContentPartPr>
            <p14:xfrm>
              <a:off x="2810029" y="3937680"/>
              <a:ext cx="659520" cy="397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9899FA-ED00-E9A4-5EEE-5B025FAE38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3909" y="3931560"/>
                <a:ext cx="671760" cy="4093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1165415"/>
      </p:ext>
    </p:extLst>
  </p:cSld>
  <p:clrMapOvr>
    <a:masterClrMapping/>
  </p:clrMapOvr>
  <p:transition spd="slow">
    <p:push dir="u"/>
    <p:sndAc>
      <p:stSnd>
        <p:snd r:embed="rId4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32590" y="3810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Picking the right abstractions 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(for the problem at hand) </a:t>
            </a:r>
            <a:r>
              <a:rPr lang="en-US" sz="2800" dirty="0">
                <a:solidFill>
                  <a:srgbClr val="FFFF00"/>
                </a:solidFill>
              </a:rPr>
              <a:t>is key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If you can do that, you are half way there!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624AF7-6BA2-4000-96BF-988ACD9C3678}"/>
              </a:ext>
            </a:extLst>
          </p:cNvPr>
          <p:cNvSpPr/>
          <p:nvPr/>
        </p:nvSpPr>
        <p:spPr>
          <a:xfrm>
            <a:off x="2362200" y="533400"/>
            <a:ext cx="7620000" cy="1295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Consolas" panose="020B0609020204030204" pitchFamily="49" charset="0"/>
              </a:rPr>
              <a:t>All four might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work as expected</a:t>
            </a:r>
            <a:r>
              <a:rPr lang="en-US" sz="2000" dirty="0">
                <a:latin typeface="Consolas" panose="020B0609020204030204" pitchFamily="49" charset="0"/>
              </a:rPr>
              <a:t>. 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And yet,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some are better abstractions </a:t>
            </a:r>
            <a:r>
              <a:rPr lang="en-US" sz="2000" dirty="0">
                <a:latin typeface="Consolas" panose="020B0609020204030204" pitchFamily="49" charset="0"/>
              </a:rPr>
              <a:t>than others …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e.g., easily understood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without needing additional info</a:t>
            </a:r>
            <a:endParaRPr lang="en-SG" sz="20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C30869-DCAD-4B76-8EEC-87BBBCC9BF32}"/>
              </a:ext>
            </a:extLst>
          </p:cNvPr>
          <p:cNvSpPr/>
          <p:nvPr/>
        </p:nvSpPr>
        <p:spPr>
          <a:xfrm>
            <a:off x="2362200" y="2133600"/>
            <a:ext cx="7653670" cy="152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Consolas" panose="020B0609020204030204" pitchFamily="49" charset="0"/>
              </a:rPr>
              <a:t>might not matter if,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might make a big difference if,</a:t>
            </a:r>
            <a:r>
              <a:rPr lang="en-US" sz="2000" dirty="0">
                <a:latin typeface="Consolas" panose="020B0609020204030204" pitchFamily="49" charset="0"/>
              </a:rPr>
              <a:t>       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500LoC            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50,000 LoC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to the author     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other developers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1 week later          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</a:rPr>
              <a:t>1 year later</a:t>
            </a:r>
            <a:endParaRPr lang="en-SG" sz="2000" dirty="0">
              <a:latin typeface="Consolas" panose="020B0609020204030204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5E594-DC43-4759-A286-471929ADE6EA}"/>
              </a:ext>
            </a:extLst>
          </p:cNvPr>
          <p:cNvCxnSpPr/>
          <p:nvPr/>
        </p:nvCxnSpPr>
        <p:spPr>
          <a:xfrm>
            <a:off x="5334000" y="2133600"/>
            <a:ext cx="0" cy="15240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732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98E0-B6FA-47C5-9B0E-2ADBA154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580421"/>
            <a:ext cx="8229600" cy="1143000"/>
          </a:xfrm>
        </p:spPr>
        <p:txBody>
          <a:bodyPr/>
          <a:lstStyle/>
          <a:p>
            <a:r>
              <a:rPr lang="en-US" dirty="0"/>
              <a:t>Oh No!!! </a:t>
            </a:r>
            <a:r>
              <a:rPr lang="en-US" dirty="0">
                <a:solidFill>
                  <a:srgbClr val="FF0000"/>
                </a:solidFill>
              </a:rPr>
              <a:t>Where’s my laptop?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1026" name="Picture 2" descr="Stream oh no! by JC THE KID | Listen online for free on SoundCloud">
            <a:extLst>
              <a:ext uri="{FF2B5EF4-FFF2-40B4-BE49-F238E27FC236}">
                <a16:creationId xmlns:a16="http://schemas.microsoft.com/office/drawing/2014/main" id="{6F0D65FA-9E51-4D0B-B832-8249FC67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930" y="1960130"/>
            <a:ext cx="3602471" cy="360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,608 Opening Backpack Stock Photos, Pictures &amp;amp; Royalty-Free Images - iStock">
            <a:extLst>
              <a:ext uri="{FF2B5EF4-FFF2-40B4-BE49-F238E27FC236}">
                <a16:creationId xmlns:a16="http://schemas.microsoft.com/office/drawing/2014/main" id="{BE9FE7F3-DACF-4775-818C-416DA01C9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3" b="10362"/>
          <a:stretch/>
        </p:blipFill>
        <p:spPr bwMode="auto">
          <a:xfrm>
            <a:off x="2514601" y="1960130"/>
            <a:ext cx="3124201" cy="360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C847119-864A-4F02-A60B-E50E1B7A20F5}"/>
              </a:ext>
            </a:extLst>
          </p:cNvPr>
          <p:cNvSpPr/>
          <p:nvPr/>
        </p:nvSpPr>
        <p:spPr>
          <a:xfrm>
            <a:off x="3657602" y="2601433"/>
            <a:ext cx="774301" cy="1052622"/>
          </a:xfrm>
          <a:custGeom>
            <a:avLst/>
            <a:gdLst>
              <a:gd name="connsiteX0" fmla="*/ 0 w 903767"/>
              <a:gd name="connsiteY0" fmla="*/ 74428 h 1212111"/>
              <a:gd name="connsiteX1" fmla="*/ 744279 w 903767"/>
              <a:gd name="connsiteY1" fmla="*/ 0 h 1212111"/>
              <a:gd name="connsiteX2" fmla="*/ 903767 w 903767"/>
              <a:gd name="connsiteY2" fmla="*/ 318976 h 1212111"/>
              <a:gd name="connsiteX3" fmla="*/ 850604 w 903767"/>
              <a:gd name="connsiteY3" fmla="*/ 1212111 h 1212111"/>
              <a:gd name="connsiteX4" fmla="*/ 723014 w 903767"/>
              <a:gd name="connsiteY4" fmla="*/ 1010093 h 1212111"/>
              <a:gd name="connsiteX5" fmla="*/ 0 w 903767"/>
              <a:gd name="connsiteY5" fmla="*/ 691116 h 1212111"/>
              <a:gd name="connsiteX6" fmla="*/ 0 w 903767"/>
              <a:gd name="connsiteY6" fmla="*/ 74428 h 1212111"/>
              <a:gd name="connsiteX0" fmla="*/ 0 w 850604"/>
              <a:gd name="connsiteY0" fmla="*/ 74428 h 1212111"/>
              <a:gd name="connsiteX1" fmla="*/ 744279 w 850604"/>
              <a:gd name="connsiteY1" fmla="*/ 0 h 1212111"/>
              <a:gd name="connsiteX2" fmla="*/ 756642 w 850604"/>
              <a:gd name="connsiteY2" fmla="*/ 287078 h 1212111"/>
              <a:gd name="connsiteX3" fmla="*/ 850604 w 850604"/>
              <a:gd name="connsiteY3" fmla="*/ 1212111 h 1212111"/>
              <a:gd name="connsiteX4" fmla="*/ 723014 w 850604"/>
              <a:gd name="connsiteY4" fmla="*/ 1010093 h 1212111"/>
              <a:gd name="connsiteX5" fmla="*/ 0 w 850604"/>
              <a:gd name="connsiteY5" fmla="*/ 691116 h 1212111"/>
              <a:gd name="connsiteX6" fmla="*/ 0 w 850604"/>
              <a:gd name="connsiteY6" fmla="*/ 74428 h 1212111"/>
              <a:gd name="connsiteX0" fmla="*/ 0 w 756642"/>
              <a:gd name="connsiteY0" fmla="*/ 74428 h 1031357"/>
              <a:gd name="connsiteX1" fmla="*/ 744279 w 756642"/>
              <a:gd name="connsiteY1" fmla="*/ 0 h 1031357"/>
              <a:gd name="connsiteX2" fmla="*/ 756642 w 756642"/>
              <a:gd name="connsiteY2" fmla="*/ 287078 h 1031357"/>
              <a:gd name="connsiteX3" fmla="*/ 713988 w 756642"/>
              <a:gd name="connsiteY3" fmla="*/ 1031357 h 1031357"/>
              <a:gd name="connsiteX4" fmla="*/ 723014 w 756642"/>
              <a:gd name="connsiteY4" fmla="*/ 1010093 h 1031357"/>
              <a:gd name="connsiteX5" fmla="*/ 0 w 756642"/>
              <a:gd name="connsiteY5" fmla="*/ 691116 h 1031357"/>
              <a:gd name="connsiteX6" fmla="*/ 0 w 756642"/>
              <a:gd name="connsiteY6" fmla="*/ 74428 h 1031357"/>
              <a:gd name="connsiteX0" fmla="*/ 0 w 765297"/>
              <a:gd name="connsiteY0" fmla="*/ 95693 h 1052622"/>
              <a:gd name="connsiteX1" fmla="*/ 765297 w 765297"/>
              <a:gd name="connsiteY1" fmla="*/ 0 h 1052622"/>
              <a:gd name="connsiteX2" fmla="*/ 756642 w 765297"/>
              <a:gd name="connsiteY2" fmla="*/ 308343 h 1052622"/>
              <a:gd name="connsiteX3" fmla="*/ 713988 w 765297"/>
              <a:gd name="connsiteY3" fmla="*/ 1052622 h 1052622"/>
              <a:gd name="connsiteX4" fmla="*/ 723014 w 765297"/>
              <a:gd name="connsiteY4" fmla="*/ 1031358 h 1052622"/>
              <a:gd name="connsiteX5" fmla="*/ 0 w 765297"/>
              <a:gd name="connsiteY5" fmla="*/ 712381 h 1052622"/>
              <a:gd name="connsiteX6" fmla="*/ 0 w 765297"/>
              <a:gd name="connsiteY6" fmla="*/ 95693 h 105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5297" h="1052622">
                <a:moveTo>
                  <a:pt x="0" y="95693"/>
                </a:moveTo>
                <a:lnTo>
                  <a:pt x="765297" y="0"/>
                </a:lnTo>
                <a:lnTo>
                  <a:pt x="756642" y="308343"/>
                </a:lnTo>
                <a:lnTo>
                  <a:pt x="713988" y="1052622"/>
                </a:lnTo>
                <a:lnTo>
                  <a:pt x="723014" y="1031358"/>
                </a:lnTo>
                <a:lnTo>
                  <a:pt x="0" y="712381"/>
                </a:lnTo>
                <a:lnTo>
                  <a:pt x="0" y="95693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F5B244-B4C4-442C-84AD-91A0DB976372}"/>
              </a:ext>
            </a:extLst>
          </p:cNvPr>
          <p:cNvSpPr txBox="1"/>
          <p:nvPr/>
        </p:nvSpPr>
        <p:spPr>
          <a:xfrm>
            <a:off x="3810000" y="2819401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X</a:t>
            </a:r>
            <a:endParaRPr lang="en-SG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0357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lap mem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67264"/>
          <a:stretch/>
        </p:blipFill>
        <p:spPr bwMode="auto">
          <a:xfrm flipH="1">
            <a:off x="1524000" y="-76200"/>
            <a:ext cx="918675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81200" y="73968"/>
            <a:ext cx="3505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Mom: </a:t>
            </a:r>
            <a:r>
              <a:rPr lang="en-US" sz="3600" b="1" dirty="0">
                <a:solidFill>
                  <a:prstClr val="black"/>
                </a:solidFill>
                <a:latin typeface="Calibri"/>
              </a:rPr>
              <a:t>What did you do today?</a:t>
            </a:r>
            <a:br>
              <a:rPr lang="en-US" sz="3600" b="1" dirty="0">
                <a:solidFill>
                  <a:prstClr val="black"/>
                </a:solidFill>
                <a:latin typeface="Calibri"/>
              </a:rPr>
            </a:br>
            <a:endParaRPr lang="en-US" sz="3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Picture 2" descr="Image result for slap mem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5" b="17540"/>
          <a:stretch/>
        </p:blipFill>
        <p:spPr bwMode="auto">
          <a:xfrm flipH="1">
            <a:off x="1524000" y="2514600"/>
            <a:ext cx="9186758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68765"/>
            <a:ext cx="3041650" cy="25401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8182A9C2-F744-4914-A0C3-38DAAF662466}"/>
              </a:ext>
            </a:extLst>
          </p:cNvPr>
          <p:cNvSpPr/>
          <p:nvPr/>
        </p:nvSpPr>
        <p:spPr>
          <a:xfrm>
            <a:off x="6400800" y="89918"/>
            <a:ext cx="3886200" cy="2032754"/>
          </a:xfrm>
          <a:prstGeom prst="roundRect">
            <a:avLst>
              <a:gd name="adj" fmla="val 8053"/>
            </a:avLst>
          </a:prstGeom>
          <a:solidFill>
            <a:srgbClr val="DEB386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You: </a:t>
            </a:r>
            <a:br>
              <a:rPr lang="en-US" sz="2400" dirty="0">
                <a:solidFill>
                  <a:prstClr val="black"/>
                </a:solidFill>
                <a:latin typeface="Calibri"/>
              </a:rPr>
            </a:br>
            <a:r>
              <a:rPr lang="en-US" sz="2400" dirty="0">
                <a:latin typeface="Calibri"/>
              </a:rPr>
              <a:t>I went to school,</a:t>
            </a:r>
          </a:p>
          <a:p>
            <a:pPr>
              <a:defRPr/>
            </a:pPr>
            <a:r>
              <a:rPr lang="en-US" sz="2400" dirty="0">
                <a:latin typeface="Calibri"/>
              </a:rPr>
              <a:t>then went to the canteen,</a:t>
            </a:r>
          </a:p>
          <a:p>
            <a:pPr>
              <a:defRPr/>
            </a:pPr>
            <a:r>
              <a:rPr lang="en-US" sz="2400" dirty="0">
                <a:latin typeface="Calibri"/>
              </a:rPr>
              <a:t>then I did an </a:t>
            </a:r>
            <a:r>
              <a:rPr lang="en-US" sz="2400" dirty="0" err="1">
                <a:solidFill>
                  <a:srgbClr val="FF0000"/>
                </a:solidFill>
                <a:latin typeface="Calibri"/>
              </a:rPr>
              <a:t>unzipOutClose</a:t>
            </a:r>
            <a:br>
              <a:rPr lang="en-US" sz="2400" dirty="0">
                <a:latin typeface="Calibri"/>
              </a:rPr>
            </a:br>
            <a:r>
              <a:rPr lang="en-US" sz="2400" dirty="0">
                <a:latin typeface="Calibri"/>
              </a:rPr>
              <a:t>and 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1343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2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40.1|28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1|8|16.5|26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9.6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|4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|11.5|23.2|14.3|5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"/>
</p:tagLst>
</file>

<file path=ppt/theme/theme1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6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1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5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7327</TotalTime>
  <Words>1536</Words>
  <Application>Microsoft Macintosh PowerPoint</Application>
  <PresentationFormat>Widescreen</PresentationFormat>
  <Paragraphs>214</Paragraphs>
  <Slides>53</Slides>
  <Notes>12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Consolas</vt:lpstr>
      <vt:lpstr>Arial</vt:lpstr>
      <vt:lpstr>Calibri</vt:lpstr>
      <vt:lpstr>Wingdings</vt:lpstr>
      <vt:lpstr>Courier New</vt:lpstr>
      <vt:lpstr>2_green-UP</vt:lpstr>
      <vt:lpstr>3_green-UP</vt:lpstr>
      <vt:lpstr>5_green-UP</vt:lpstr>
      <vt:lpstr>6_green-UP</vt:lpstr>
      <vt:lpstr>11_green-UP</vt:lpstr>
      <vt:lpstr>7_green-UP</vt:lpstr>
      <vt:lpstr>8_green-UP</vt:lpstr>
      <vt:lpstr>12_green-UP</vt:lpstr>
      <vt:lpstr>15_green-UP</vt:lpstr>
      <vt:lpstr>16_green-UP</vt:lpstr>
      <vt:lpstr>13_green-UP</vt:lpstr>
      <vt:lpstr>9_green-UP</vt:lpstr>
      <vt:lpstr>WARNING</vt:lpstr>
      <vt:lpstr>CS2103/T  Week 6</vt:lpstr>
      <vt:lpstr>PowerPoint Presentation</vt:lpstr>
      <vt:lpstr>PowerPoint Presentation</vt:lpstr>
      <vt:lpstr>PowerPoint Presentation</vt:lpstr>
      <vt:lpstr>PowerPoint Presentation</vt:lpstr>
      <vt:lpstr>Picking the right abstractions  (for the problem at hand) is key.  If you can do that, you are half way there!</vt:lpstr>
      <vt:lpstr>Oh No!!! Where’s my laptop?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Does the println bother you?</vt:lpstr>
      <vt:lpstr>PowerPoint Presentation</vt:lpstr>
      <vt:lpstr>Where to find examples of good quality code?</vt:lpstr>
      <vt:lpstr>[extra] Junit code sample</vt:lpstr>
      <vt:lpstr>PowerPoint Presentation</vt:lpstr>
      <vt:lpstr>PowerPoint Presentation</vt:lpstr>
      <vt:lpstr>[extra] Junit code 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the best paradigm?</vt:lpstr>
      <vt:lpstr>PowerPoint Presentation</vt:lpstr>
      <vt:lpstr>PowerPoint Presentation</vt:lpstr>
      <vt:lpstr>PowerPoint Presentation</vt:lpstr>
      <vt:lpstr>PowerPoint Presentation</vt:lpstr>
      <vt:lpstr>You must use Intellij IDEA in this module</vt:lpstr>
      <vt:lpstr>PowerPoint Presentation</vt:lpstr>
      <vt:lpstr>‘eyeballing’ code to find the bug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code navigation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workshop</dc:creator>
  <cp:lastModifiedBy>Prabhu NATARAJAN</cp:lastModifiedBy>
  <cp:revision>373</cp:revision>
  <dcterms:created xsi:type="dcterms:W3CDTF">2006-08-16T00:00:00Z</dcterms:created>
  <dcterms:modified xsi:type="dcterms:W3CDTF">2024-09-13T14:15:38Z</dcterms:modified>
</cp:coreProperties>
</file>